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4.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diagrams/data5.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8.xml" ContentType="application/vnd.openxmlformats-officedocument.drawingml.diagramData+xml"/>
  <Override PartName="/ppt/diagrams/data7.xml" ContentType="application/vnd.openxmlformats-officedocument.drawingml.diagramData+xml"/>
  <Override PartName="/ppt/diagrams/data6.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diagrams/drawing5.xml" ContentType="application/vnd.ms-office.drawingml.diagramDrawing+xml"/>
  <Override PartName="/ppt/diagrams/drawing3.xml" ContentType="application/vnd.ms-office.drawingml.diagramDrawing+xml"/>
  <Override PartName="/ppt/diagrams/quickStyle7.xml" ContentType="application/vnd.openxmlformats-officedocument.drawingml.diagramStyle+xml"/>
  <Override PartName="/ppt/diagrams/colors3.xml" ContentType="application/vnd.openxmlformats-officedocument.drawingml.diagramColors+xml"/>
  <Override PartName="/ppt/diagrams/layout7.xml" ContentType="application/vnd.openxmlformats-officedocument.drawingml.diagramLayout+xml"/>
  <Override PartName="/ppt/diagrams/layout6.xml" ContentType="application/vnd.openxmlformats-officedocument.drawingml.diagramLayout+xml"/>
  <Override PartName="/ppt/diagrams/colors7.xml" ContentType="application/vnd.openxmlformats-officedocument.drawingml.diagramColors+xml"/>
  <Override PartName="/ppt/diagrams/drawing7.xml" ContentType="application/vnd.ms-office.drawingml.diagramDrawing+xml"/>
  <Override PartName="/ppt/diagrams/quickStyle3.xml" ContentType="application/vnd.openxmlformats-officedocument.drawingml.diagramStyle+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colors4.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quickStyle4.xml" ContentType="application/vnd.openxmlformats-officedocument.drawingml.diagramStyle+xml"/>
  <Override PartName="/ppt/diagrams/drawing4.xml" ContentType="application/vnd.ms-office.drawingml.diagramDrawing+xml"/>
  <Override PartName="/ppt/diagrams/layout4.xml" ContentType="application/vnd.openxmlformats-officedocument.drawingml.diagramLayout+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1" r:id="rId5"/>
    <p:sldId id="284" r:id="rId6"/>
    <p:sldId id="278" r:id="rId7"/>
    <p:sldId id="279" r:id="rId8"/>
    <p:sldId id="280" r:id="rId9"/>
    <p:sldId id="285" r:id="rId10"/>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ABA"/>
    <a:srgbClr val="5F5BAE"/>
    <a:srgbClr val="BE8351"/>
    <a:srgbClr val="3A7641"/>
    <a:srgbClr val="458B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E3D224-AECA-4696-9CE9-0B0E401C4AAE}" v="1233" dt="2020-05-21T17:28:03.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206" autoAdjust="0"/>
  </p:normalViewPr>
  <p:slideViewPr>
    <p:cSldViewPr snapToObjects="1">
      <p:cViewPr varScale="1">
        <p:scale>
          <a:sx n="126" d="100"/>
          <a:sy n="126" d="100"/>
        </p:scale>
        <p:origin x="119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quín Garzón" userId="2c48e1331abf2d48" providerId="LiveId" clId="{ACE3D224-AECA-4696-9CE9-0B0E401C4AAE}"/>
    <pc:docChg chg="custSel addSld delSld modSld sldOrd">
      <pc:chgData name="Joaquín Garzón" userId="2c48e1331abf2d48" providerId="LiveId" clId="{ACE3D224-AECA-4696-9CE9-0B0E401C4AAE}" dt="2020-05-21T17:28:03.811" v="2027" actId="571"/>
      <pc:docMkLst>
        <pc:docMk/>
      </pc:docMkLst>
      <pc:sldChg chg="addSp delSp modSp mod">
        <pc:chgData name="Joaquín Garzón" userId="2c48e1331abf2d48" providerId="LiveId" clId="{ACE3D224-AECA-4696-9CE9-0B0E401C4AAE}" dt="2020-05-07T11:11:17.233" v="2024" actId="20577"/>
        <pc:sldMkLst>
          <pc:docMk/>
          <pc:sldMk cId="0" sldId="257"/>
        </pc:sldMkLst>
        <pc:spChg chg="mod">
          <ac:chgData name="Joaquín Garzón" userId="2c48e1331abf2d48" providerId="LiveId" clId="{ACE3D224-AECA-4696-9CE9-0B0E401C4AAE}" dt="2020-05-06T20:11:31.756" v="171" actId="20577"/>
          <ac:spMkLst>
            <pc:docMk/>
            <pc:sldMk cId="0" sldId="257"/>
            <ac:spMk id="10" creationId="{3BE1D800-67B7-44B1-82A4-6C0CB29F1475}"/>
          </ac:spMkLst>
        </pc:spChg>
        <pc:spChg chg="mod">
          <ac:chgData name="Joaquín Garzón" userId="2c48e1331abf2d48" providerId="LiveId" clId="{ACE3D224-AECA-4696-9CE9-0B0E401C4AAE}" dt="2020-05-07T11:11:17.233" v="2024" actId="20577"/>
          <ac:spMkLst>
            <pc:docMk/>
            <pc:sldMk cId="0" sldId="257"/>
            <ac:spMk id="11" creationId="{3A61D19C-756F-49DC-8C81-C4621E8D0BAB}"/>
          </ac:spMkLst>
        </pc:spChg>
        <pc:picChg chg="add mod">
          <ac:chgData name="Joaquín Garzón" userId="2c48e1331abf2d48" providerId="LiveId" clId="{ACE3D224-AECA-4696-9CE9-0B0E401C4AAE}" dt="2020-05-06T20:08:21.827" v="8" actId="1076"/>
          <ac:picMkLst>
            <pc:docMk/>
            <pc:sldMk cId="0" sldId="257"/>
            <ac:picMk id="4" creationId="{1084E602-3979-48C2-9DE1-7F1E7D10D46C}"/>
          </ac:picMkLst>
        </pc:picChg>
        <pc:picChg chg="del">
          <ac:chgData name="Joaquín Garzón" userId="2c48e1331abf2d48" providerId="LiveId" clId="{ACE3D224-AECA-4696-9CE9-0B0E401C4AAE}" dt="2020-05-06T20:07:53.549" v="0" actId="478"/>
          <ac:picMkLst>
            <pc:docMk/>
            <pc:sldMk cId="0" sldId="257"/>
            <ac:picMk id="6" creationId="{A7FBCE69-B540-483A-BEC9-B211A25AF862}"/>
          </ac:picMkLst>
        </pc:picChg>
      </pc:sldChg>
      <pc:sldChg chg="addSp delSp modSp mod">
        <pc:chgData name="Joaquín Garzón" userId="2c48e1331abf2d48" providerId="LiveId" clId="{ACE3D224-AECA-4696-9CE9-0B0E401C4AAE}" dt="2020-05-07T11:02:32.889" v="1969" actId="20577"/>
        <pc:sldMkLst>
          <pc:docMk/>
          <pc:sldMk cId="987298677" sldId="258"/>
        </pc:sldMkLst>
        <pc:graphicFrameChg chg="mod">
          <ac:chgData name="Joaquín Garzón" userId="2c48e1331abf2d48" providerId="LiveId" clId="{ACE3D224-AECA-4696-9CE9-0B0E401C4AAE}" dt="2020-05-07T11:02:32.889" v="1969" actId="20577"/>
          <ac:graphicFrameMkLst>
            <pc:docMk/>
            <pc:sldMk cId="987298677" sldId="258"/>
            <ac:graphicFrameMk id="5" creationId="{358EA667-0AF9-4433-B225-387513D5C37F}"/>
          </ac:graphicFrameMkLst>
        </pc:graphicFrameChg>
        <pc:picChg chg="del">
          <ac:chgData name="Joaquín Garzón" userId="2c48e1331abf2d48" providerId="LiveId" clId="{ACE3D224-AECA-4696-9CE9-0B0E401C4AAE}" dt="2020-05-06T20:08:38.514" v="9" actId="478"/>
          <ac:picMkLst>
            <pc:docMk/>
            <pc:sldMk cId="987298677" sldId="258"/>
            <ac:picMk id="9" creationId="{D911C7A0-C767-4883-90E9-2AFE3EC534F5}"/>
          </ac:picMkLst>
        </pc:picChg>
        <pc:picChg chg="add mod">
          <ac:chgData name="Joaquín Garzón" userId="2c48e1331abf2d48" providerId="LiveId" clId="{ACE3D224-AECA-4696-9CE9-0B0E401C4AAE}" dt="2020-05-06T20:08:52.346" v="20" actId="1035"/>
          <ac:picMkLst>
            <pc:docMk/>
            <pc:sldMk cId="987298677" sldId="258"/>
            <ac:picMk id="10" creationId="{0438CE7C-2DF4-44FD-A0C7-A7A43E9F2DDD}"/>
          </ac:picMkLst>
        </pc:picChg>
      </pc:sldChg>
      <pc:sldChg chg="addSp delSp modSp mod">
        <pc:chgData name="Joaquín Garzón" userId="2c48e1331abf2d48" providerId="LiveId" clId="{ACE3D224-AECA-4696-9CE9-0B0E401C4AAE}" dt="2020-05-13T14:18:49.984" v="2026"/>
        <pc:sldMkLst>
          <pc:docMk/>
          <pc:sldMk cId="2446287831" sldId="259"/>
        </pc:sldMkLst>
        <pc:graphicFrameChg chg="mod">
          <ac:chgData name="Joaquín Garzón" userId="2c48e1331abf2d48" providerId="LiveId" clId="{ACE3D224-AECA-4696-9CE9-0B0E401C4AAE}" dt="2020-05-07T11:02:58.672" v="1971" actId="20577"/>
          <ac:graphicFrameMkLst>
            <pc:docMk/>
            <pc:sldMk cId="2446287831" sldId="259"/>
            <ac:graphicFrameMk id="7" creationId="{B6474C22-BF7E-43C9-857F-591641CC6820}"/>
          </ac:graphicFrameMkLst>
        </pc:graphicFrameChg>
        <pc:picChg chg="del">
          <ac:chgData name="Joaquín Garzón" userId="2c48e1331abf2d48" providerId="LiveId" clId="{ACE3D224-AECA-4696-9CE9-0B0E401C4AAE}" dt="2020-05-13T14:18:49.450" v="2025" actId="478"/>
          <ac:picMkLst>
            <pc:docMk/>
            <pc:sldMk cId="2446287831" sldId="259"/>
            <ac:picMk id="9" creationId="{63C8CB27-2BF1-4AF8-A5AB-A18834AC7C1A}"/>
          </ac:picMkLst>
        </pc:picChg>
        <pc:picChg chg="add mod">
          <ac:chgData name="Joaquín Garzón" userId="2c48e1331abf2d48" providerId="LiveId" clId="{ACE3D224-AECA-4696-9CE9-0B0E401C4AAE}" dt="2020-05-13T14:18:49.984" v="2026"/>
          <ac:picMkLst>
            <pc:docMk/>
            <pc:sldMk cId="2446287831" sldId="259"/>
            <ac:picMk id="10" creationId="{1D0E4A76-A1EB-4844-BCE0-2E6BE7800CA4}"/>
          </ac:picMkLst>
        </pc:picChg>
      </pc:sldChg>
      <pc:sldChg chg="addSp delSp modSp mod">
        <pc:chgData name="Joaquín Garzón" userId="2c48e1331abf2d48" providerId="LiveId" clId="{ACE3D224-AECA-4696-9CE9-0B0E401C4AAE}" dt="2020-05-07T11:03:21.919" v="1973" actId="20577"/>
        <pc:sldMkLst>
          <pc:docMk/>
          <pc:sldMk cId="2733005337" sldId="261"/>
        </pc:sldMkLst>
        <pc:spChg chg="del">
          <ac:chgData name="Joaquín Garzón" userId="2c48e1331abf2d48" providerId="LiveId" clId="{ACE3D224-AECA-4696-9CE9-0B0E401C4AAE}" dt="2020-05-06T20:26:52.695" v="1207" actId="478"/>
          <ac:spMkLst>
            <pc:docMk/>
            <pc:sldMk cId="2733005337" sldId="261"/>
            <ac:spMk id="2" creationId="{8B79812C-6F6A-4448-AD0B-3B1F577E96BD}"/>
          </ac:spMkLst>
        </pc:spChg>
        <pc:spChg chg="mod">
          <ac:chgData name="Joaquín Garzón" userId="2c48e1331abf2d48" providerId="LiveId" clId="{ACE3D224-AECA-4696-9CE9-0B0E401C4AAE}" dt="2020-05-06T20:26:46.819" v="1203" actId="6549"/>
          <ac:spMkLst>
            <pc:docMk/>
            <pc:sldMk cId="2733005337" sldId="261"/>
            <ac:spMk id="12" creationId="{0C704C84-C68D-4A90-A98C-1B6377EE4DBD}"/>
          </ac:spMkLst>
        </pc:spChg>
        <pc:spChg chg="add mod">
          <ac:chgData name="Joaquín Garzón" userId="2c48e1331abf2d48" providerId="LiveId" clId="{ACE3D224-AECA-4696-9CE9-0B0E401C4AAE}" dt="2020-05-07T11:03:21.919" v="1973" actId="20577"/>
          <ac:spMkLst>
            <pc:docMk/>
            <pc:sldMk cId="2733005337" sldId="261"/>
            <ac:spMk id="18" creationId="{ED7FF43B-5EFA-4E8F-BAF0-B026A1FD02CA}"/>
          </ac:spMkLst>
        </pc:spChg>
        <pc:grpChg chg="del">
          <ac:chgData name="Joaquín Garzón" userId="2c48e1331abf2d48" providerId="LiveId" clId="{ACE3D224-AECA-4696-9CE9-0B0E401C4AAE}" dt="2020-05-06T20:26:50.070" v="1205" actId="478"/>
          <ac:grpSpMkLst>
            <pc:docMk/>
            <pc:sldMk cId="2733005337" sldId="261"/>
            <ac:grpSpMk id="9" creationId="{6E3AA03B-F886-4ADD-BA95-F00DD41684A6}"/>
          </ac:grpSpMkLst>
        </pc:grpChg>
        <pc:grpChg chg="del">
          <ac:chgData name="Joaquín Garzón" userId="2c48e1331abf2d48" providerId="LiveId" clId="{ACE3D224-AECA-4696-9CE9-0B0E401C4AAE}" dt="2020-05-06T20:26:50.983" v="1206" actId="478"/>
          <ac:grpSpMkLst>
            <pc:docMk/>
            <pc:sldMk cId="2733005337" sldId="261"/>
            <ac:grpSpMk id="10" creationId="{300B6606-F62E-4D15-B969-10399C11B772}"/>
          </ac:grpSpMkLst>
        </pc:grpChg>
        <pc:graphicFrameChg chg="add mod">
          <ac:chgData name="Joaquín Garzón" userId="2c48e1331abf2d48" providerId="LiveId" clId="{ACE3D224-AECA-4696-9CE9-0B0E401C4AAE}" dt="2020-05-07T11:02:08.060" v="1967" actId="20577"/>
          <ac:graphicFrameMkLst>
            <pc:docMk/>
            <pc:sldMk cId="2733005337" sldId="261"/>
            <ac:graphicFrameMk id="17" creationId="{527A83E2-178D-4FCC-BB27-091DD0AD2E0C}"/>
          </ac:graphicFrameMkLst>
        </pc:graphicFrameChg>
        <pc:picChg chg="mod">
          <ac:chgData name="Joaquín Garzón" userId="2c48e1331abf2d48" providerId="LiveId" clId="{ACE3D224-AECA-4696-9CE9-0B0E401C4AAE}" dt="2020-05-06T20:31:59.464" v="1324" actId="1076"/>
          <ac:picMkLst>
            <pc:docMk/>
            <pc:sldMk cId="2733005337" sldId="261"/>
            <ac:picMk id="4" creationId="{840B2428-CE4B-449F-83AD-57BA4EDA001B}"/>
          </ac:picMkLst>
        </pc:picChg>
        <pc:picChg chg="del">
          <ac:chgData name="Joaquín Garzón" userId="2c48e1331abf2d48" providerId="LiveId" clId="{ACE3D224-AECA-4696-9CE9-0B0E401C4AAE}" dt="2020-05-06T20:26:45.225" v="1202" actId="478"/>
          <ac:picMkLst>
            <pc:docMk/>
            <pc:sldMk cId="2733005337" sldId="261"/>
            <ac:picMk id="15" creationId="{E2998FCF-BE45-4293-A472-A865B4C3A748}"/>
          </ac:picMkLst>
        </pc:picChg>
        <pc:picChg chg="del">
          <ac:chgData name="Joaquín Garzón" userId="2c48e1331abf2d48" providerId="LiveId" clId="{ACE3D224-AECA-4696-9CE9-0B0E401C4AAE}" dt="2020-05-06T20:26:48.245" v="1204" actId="478"/>
          <ac:picMkLst>
            <pc:docMk/>
            <pc:sldMk cId="2733005337" sldId="261"/>
            <ac:picMk id="16" creationId="{B8DBC700-E025-4E80-B33D-EFD4A6E40248}"/>
          </ac:picMkLst>
        </pc:picChg>
        <pc:picChg chg="add mod">
          <ac:chgData name="Joaquín Garzón" userId="2c48e1331abf2d48" providerId="LiveId" clId="{ACE3D224-AECA-4696-9CE9-0B0E401C4AAE}" dt="2020-05-06T20:27:52.388" v="1237" actId="1035"/>
          <ac:picMkLst>
            <pc:docMk/>
            <pc:sldMk cId="2733005337" sldId="261"/>
            <ac:picMk id="19" creationId="{DF2475DA-E009-4E8A-AC60-B99EEBD9A76B}"/>
          </ac:picMkLst>
        </pc:picChg>
        <pc:picChg chg="add mod">
          <ac:chgData name="Joaquín Garzón" userId="2c48e1331abf2d48" providerId="LiveId" clId="{ACE3D224-AECA-4696-9CE9-0B0E401C4AAE}" dt="2020-05-06T20:27:04.932" v="1209" actId="14100"/>
          <ac:picMkLst>
            <pc:docMk/>
            <pc:sldMk cId="2733005337" sldId="261"/>
            <ac:picMk id="20" creationId="{E1EC7CD6-3C9C-4C81-A545-9331ECD46862}"/>
          </ac:picMkLst>
        </pc:picChg>
      </pc:sldChg>
      <pc:sldChg chg="del">
        <pc:chgData name="Joaquín Garzón" userId="2c48e1331abf2d48" providerId="LiveId" clId="{ACE3D224-AECA-4696-9CE9-0B0E401C4AAE}" dt="2020-05-06T20:33:23.413" v="1338" actId="2696"/>
        <pc:sldMkLst>
          <pc:docMk/>
          <pc:sldMk cId="2922442971" sldId="277"/>
        </pc:sldMkLst>
      </pc:sldChg>
      <pc:sldChg chg="addSp modSp mod">
        <pc:chgData name="Joaquín Garzón" userId="2c48e1331abf2d48" providerId="LiveId" clId="{ACE3D224-AECA-4696-9CE9-0B0E401C4AAE}" dt="2020-05-21T17:28:03.811" v="2027" actId="571"/>
        <pc:sldMkLst>
          <pc:docMk/>
          <pc:sldMk cId="2461669710" sldId="278"/>
        </pc:sldMkLst>
        <pc:spChg chg="mod">
          <ac:chgData name="Joaquín Garzón" userId="2c48e1331abf2d48" providerId="LiveId" clId="{ACE3D224-AECA-4696-9CE9-0B0E401C4AAE}" dt="2020-05-06T20:34:14.676" v="1472" actId="20577"/>
          <ac:spMkLst>
            <pc:docMk/>
            <pc:sldMk cId="2461669710" sldId="278"/>
            <ac:spMk id="18" creationId="{A65F4B6C-75E5-4281-8898-7F4764F29689}"/>
          </ac:spMkLst>
        </pc:spChg>
        <pc:spChg chg="mod">
          <ac:chgData name="Joaquín Garzón" userId="2c48e1331abf2d48" providerId="LiveId" clId="{ACE3D224-AECA-4696-9CE9-0B0E401C4AAE}" dt="2020-05-06T20:46:02.927" v="1645" actId="20577"/>
          <ac:spMkLst>
            <pc:docMk/>
            <pc:sldMk cId="2461669710" sldId="278"/>
            <ac:spMk id="20" creationId="{18CFDB24-9BD9-4399-807A-B272FAC19AE8}"/>
          </ac:spMkLst>
        </pc:spChg>
        <pc:spChg chg="mod">
          <ac:chgData name="Joaquín Garzón" userId="2c48e1331abf2d48" providerId="LiveId" clId="{ACE3D224-AECA-4696-9CE9-0B0E401C4AAE}" dt="2020-05-21T17:28:03.811" v="2027" actId="571"/>
          <ac:spMkLst>
            <pc:docMk/>
            <pc:sldMk cId="2461669710" sldId="278"/>
            <ac:spMk id="23" creationId="{D745D143-E919-47E4-9242-CC9670551DB9}"/>
          </ac:spMkLst>
        </pc:spChg>
        <pc:spChg chg="mod">
          <ac:chgData name="Joaquín Garzón" userId="2c48e1331abf2d48" providerId="LiveId" clId="{ACE3D224-AECA-4696-9CE9-0B0E401C4AAE}" dt="2020-05-06T20:36:38.235" v="1489" actId="5793"/>
          <ac:spMkLst>
            <pc:docMk/>
            <pc:sldMk cId="2461669710" sldId="278"/>
            <ac:spMk id="24" creationId="{8B3E9D84-F8D1-42A9-BDA8-0D18D039046D}"/>
          </ac:spMkLst>
        </pc:spChg>
        <pc:spChg chg="mod">
          <ac:chgData name="Joaquín Garzón" userId="2c48e1331abf2d48" providerId="LiveId" clId="{ACE3D224-AECA-4696-9CE9-0B0E401C4AAE}" dt="2020-05-21T17:28:03.811" v="2027" actId="571"/>
          <ac:spMkLst>
            <pc:docMk/>
            <pc:sldMk cId="2461669710" sldId="278"/>
            <ac:spMk id="25" creationId="{E9992489-0747-4774-AAE8-AD73E5846D97}"/>
          </ac:spMkLst>
        </pc:spChg>
        <pc:spChg chg="mod">
          <ac:chgData name="Joaquín Garzón" userId="2c48e1331abf2d48" providerId="LiveId" clId="{ACE3D224-AECA-4696-9CE9-0B0E401C4AAE}" dt="2020-05-21T17:28:03.811" v="2027" actId="571"/>
          <ac:spMkLst>
            <pc:docMk/>
            <pc:sldMk cId="2461669710" sldId="278"/>
            <ac:spMk id="27" creationId="{26C13526-AC24-44CD-BD88-4E0DE68A6428}"/>
          </ac:spMkLst>
        </pc:spChg>
        <pc:spChg chg="mod">
          <ac:chgData name="Joaquín Garzón" userId="2c48e1331abf2d48" providerId="LiveId" clId="{ACE3D224-AECA-4696-9CE9-0B0E401C4AAE}" dt="2020-05-21T17:28:03.811" v="2027" actId="571"/>
          <ac:spMkLst>
            <pc:docMk/>
            <pc:sldMk cId="2461669710" sldId="278"/>
            <ac:spMk id="28" creationId="{F7D4BDB0-B1A2-4D60-8778-9C0A3E697101}"/>
          </ac:spMkLst>
        </pc:spChg>
        <pc:grpChg chg="add mod">
          <ac:chgData name="Joaquín Garzón" userId="2c48e1331abf2d48" providerId="LiveId" clId="{ACE3D224-AECA-4696-9CE9-0B0E401C4AAE}" dt="2020-05-21T17:28:03.811" v="2027" actId="571"/>
          <ac:grpSpMkLst>
            <pc:docMk/>
            <pc:sldMk cId="2461669710" sldId="278"/>
            <ac:grpSpMk id="14" creationId="{6C6F3092-2EC5-4376-9209-E16CB9DDAB35}"/>
          </ac:grpSpMkLst>
        </pc:grpChg>
        <pc:grpChg chg="add mod">
          <ac:chgData name="Joaquín Garzón" userId="2c48e1331abf2d48" providerId="LiveId" clId="{ACE3D224-AECA-4696-9CE9-0B0E401C4AAE}" dt="2020-05-21T17:28:03.811" v="2027" actId="571"/>
          <ac:grpSpMkLst>
            <pc:docMk/>
            <pc:sldMk cId="2461669710" sldId="278"/>
            <ac:grpSpMk id="26" creationId="{8E778200-4E9D-4997-972C-5F9FEB09EB35}"/>
          </ac:grpSpMkLst>
        </pc:grpChg>
        <pc:picChg chg="add mod">
          <ac:chgData name="Joaquín Garzón" userId="2c48e1331abf2d48" providerId="LiveId" clId="{ACE3D224-AECA-4696-9CE9-0B0E401C4AAE}" dt="2020-05-21T17:28:03.811" v="2027" actId="571"/>
          <ac:picMkLst>
            <pc:docMk/>
            <pc:sldMk cId="2461669710" sldId="278"/>
            <ac:picMk id="29" creationId="{38CA0508-A6EC-4BCB-ADB5-658682FE94D1}"/>
          </ac:picMkLst>
        </pc:picChg>
        <pc:picChg chg="add mod">
          <ac:chgData name="Joaquín Garzón" userId="2c48e1331abf2d48" providerId="LiveId" clId="{ACE3D224-AECA-4696-9CE9-0B0E401C4AAE}" dt="2020-05-21T17:28:03.811" v="2027" actId="571"/>
          <ac:picMkLst>
            <pc:docMk/>
            <pc:sldMk cId="2461669710" sldId="278"/>
            <ac:picMk id="30" creationId="{BF9CFCBA-4BC1-44AC-BCA0-944B7EC63ABB}"/>
          </ac:picMkLst>
        </pc:picChg>
      </pc:sldChg>
      <pc:sldChg chg="addSp delSp modSp mod">
        <pc:chgData name="Joaquín Garzón" userId="2c48e1331abf2d48" providerId="LiveId" clId="{ACE3D224-AECA-4696-9CE9-0B0E401C4AAE}" dt="2020-05-07T07:56:48.691" v="1957" actId="113"/>
        <pc:sldMkLst>
          <pc:docMk/>
          <pc:sldMk cId="459252027" sldId="279"/>
        </pc:sldMkLst>
        <pc:spChg chg="mod">
          <ac:chgData name="Joaquín Garzón" userId="2c48e1331abf2d48" providerId="LiveId" clId="{ACE3D224-AECA-4696-9CE9-0B0E401C4AAE}" dt="2020-05-06T20:45:16.065" v="1632" actId="1036"/>
          <ac:spMkLst>
            <pc:docMk/>
            <pc:sldMk cId="459252027" sldId="279"/>
            <ac:spMk id="2" creationId="{8B79812C-6F6A-4448-AD0B-3B1F577E96BD}"/>
          </ac:spMkLst>
        </pc:spChg>
        <pc:spChg chg="add del mod">
          <ac:chgData name="Joaquín Garzón" userId="2c48e1331abf2d48" providerId="LiveId" clId="{ACE3D224-AECA-4696-9CE9-0B0E401C4AAE}" dt="2020-05-06T20:38:38.544" v="1493"/>
          <ac:spMkLst>
            <pc:docMk/>
            <pc:sldMk cId="459252027" sldId="279"/>
            <ac:spMk id="3" creationId="{03B09A41-EB5A-47E0-AF80-C1E3F8C3C9C7}"/>
          </ac:spMkLst>
        </pc:spChg>
        <pc:spChg chg="add mod">
          <ac:chgData name="Joaquín Garzón" userId="2c48e1331abf2d48" providerId="LiveId" clId="{ACE3D224-AECA-4696-9CE9-0B0E401C4AAE}" dt="2020-05-06T20:39:03.126" v="1495"/>
          <ac:spMkLst>
            <pc:docMk/>
            <pc:sldMk cId="459252027" sldId="279"/>
            <ac:spMk id="23" creationId="{CBB5363D-653F-4D31-A56C-A979F1C3C960}"/>
          </ac:spMkLst>
        </pc:spChg>
        <pc:spChg chg="add mod">
          <ac:chgData name="Joaquín Garzón" userId="2c48e1331abf2d48" providerId="LiveId" clId="{ACE3D224-AECA-4696-9CE9-0B0E401C4AAE}" dt="2020-05-06T20:39:03.126" v="1495"/>
          <ac:spMkLst>
            <pc:docMk/>
            <pc:sldMk cId="459252027" sldId="279"/>
            <ac:spMk id="24" creationId="{743E7513-4AEB-44C8-B9DA-365E84F7D4A7}"/>
          </ac:spMkLst>
        </pc:spChg>
        <pc:spChg chg="add mod">
          <ac:chgData name="Joaquín Garzón" userId="2c48e1331abf2d48" providerId="LiveId" clId="{ACE3D224-AECA-4696-9CE9-0B0E401C4AAE}" dt="2020-05-06T20:39:03.126" v="1495"/>
          <ac:spMkLst>
            <pc:docMk/>
            <pc:sldMk cId="459252027" sldId="279"/>
            <ac:spMk id="25" creationId="{5D0ACB8A-14A2-4E60-B8D7-E7D1F20E69A1}"/>
          </ac:spMkLst>
        </pc:spChg>
        <pc:spChg chg="add mod">
          <ac:chgData name="Joaquín Garzón" userId="2c48e1331abf2d48" providerId="LiveId" clId="{ACE3D224-AECA-4696-9CE9-0B0E401C4AAE}" dt="2020-05-07T07:56:48.691" v="1957" actId="113"/>
          <ac:spMkLst>
            <pc:docMk/>
            <pc:sldMk cId="459252027" sldId="279"/>
            <ac:spMk id="26" creationId="{E4B5613E-EA62-4B19-9493-B693223EB7CF}"/>
          </ac:spMkLst>
        </pc:spChg>
        <pc:grpChg chg="del">
          <ac:chgData name="Joaquín Garzón" userId="2c48e1331abf2d48" providerId="LiveId" clId="{ACE3D224-AECA-4696-9CE9-0B0E401C4AAE}" dt="2020-05-06T20:38:35.541" v="1491" actId="478"/>
          <ac:grpSpMkLst>
            <pc:docMk/>
            <pc:sldMk cId="459252027" sldId="279"/>
            <ac:grpSpMk id="15" creationId="{F719EB28-1243-4F79-8691-A00B712CE02C}"/>
          </ac:grpSpMkLst>
        </pc:grpChg>
        <pc:grpChg chg="del">
          <ac:chgData name="Joaquín Garzón" userId="2c48e1331abf2d48" providerId="LiveId" clId="{ACE3D224-AECA-4696-9CE9-0B0E401C4AAE}" dt="2020-05-06T20:38:35.541" v="1491" actId="478"/>
          <ac:grpSpMkLst>
            <pc:docMk/>
            <pc:sldMk cId="459252027" sldId="279"/>
            <ac:grpSpMk id="16" creationId="{1BE520C6-6172-4BA4-A6BF-9E66B67D902E}"/>
          </ac:grpSpMkLst>
        </pc:grpChg>
        <pc:grpChg chg="add mod">
          <ac:chgData name="Joaquín Garzón" userId="2c48e1331abf2d48" providerId="LiveId" clId="{ACE3D224-AECA-4696-9CE9-0B0E401C4AAE}" dt="2020-05-06T20:45:24.603" v="1644" actId="1035"/>
          <ac:grpSpMkLst>
            <pc:docMk/>
            <pc:sldMk cId="459252027" sldId="279"/>
            <ac:grpSpMk id="21" creationId="{CDE49BDD-446B-42CB-9659-911D8E12A96B}"/>
          </ac:grpSpMkLst>
        </pc:grpChg>
        <pc:grpChg chg="add mod">
          <ac:chgData name="Joaquín Garzón" userId="2c48e1331abf2d48" providerId="LiveId" clId="{ACE3D224-AECA-4696-9CE9-0B0E401C4AAE}" dt="2020-05-06T20:45:24.603" v="1644" actId="1035"/>
          <ac:grpSpMkLst>
            <pc:docMk/>
            <pc:sldMk cId="459252027" sldId="279"/>
            <ac:grpSpMk id="22" creationId="{21EBE418-523E-4C15-BEF8-E86C5F67340D}"/>
          </ac:grpSpMkLst>
        </pc:grpChg>
        <pc:picChg chg="del">
          <ac:chgData name="Joaquín Garzón" userId="2c48e1331abf2d48" providerId="LiveId" clId="{ACE3D224-AECA-4696-9CE9-0B0E401C4AAE}" dt="2020-05-06T20:38:35.541" v="1491" actId="478"/>
          <ac:picMkLst>
            <pc:docMk/>
            <pc:sldMk cId="459252027" sldId="279"/>
            <ac:picMk id="6" creationId="{7CC85D3F-6CDF-4499-8072-12937EF9D628}"/>
          </ac:picMkLst>
        </pc:picChg>
        <pc:picChg chg="add mod">
          <ac:chgData name="Joaquín Garzón" userId="2c48e1331abf2d48" providerId="LiveId" clId="{ACE3D224-AECA-4696-9CE9-0B0E401C4AAE}" dt="2020-05-06T20:41:58.738" v="1540" actId="14100"/>
          <ac:picMkLst>
            <pc:docMk/>
            <pc:sldMk cId="459252027" sldId="279"/>
            <ac:picMk id="1026" creationId="{E123E26F-59F8-41EC-9E9B-ED5B279DDFF7}"/>
          </ac:picMkLst>
        </pc:picChg>
        <pc:picChg chg="del">
          <ac:chgData name="Joaquín Garzón" userId="2c48e1331abf2d48" providerId="LiveId" clId="{ACE3D224-AECA-4696-9CE9-0B0E401C4AAE}" dt="2020-05-06T20:39:46.238" v="1530" actId="478"/>
          <ac:picMkLst>
            <pc:docMk/>
            <pc:sldMk cId="459252027" sldId="279"/>
            <ac:picMk id="6146" creationId="{E8C4B21F-880E-4D50-AB76-559893EB9545}"/>
          </ac:picMkLst>
        </pc:picChg>
      </pc:sldChg>
      <pc:sldChg chg="modSp mod ord">
        <pc:chgData name="Joaquín Garzón" userId="2c48e1331abf2d48" providerId="LiveId" clId="{ACE3D224-AECA-4696-9CE9-0B0E401C4AAE}" dt="2020-05-07T11:05:03.566" v="2019" actId="20577"/>
        <pc:sldMkLst>
          <pc:docMk/>
          <pc:sldMk cId="341242797" sldId="280"/>
        </pc:sldMkLst>
        <pc:spChg chg="mod">
          <ac:chgData name="Joaquín Garzón" userId="2c48e1331abf2d48" providerId="LiveId" clId="{ACE3D224-AECA-4696-9CE9-0B0E401C4AAE}" dt="2020-05-07T11:05:03.566" v="2019" actId="20577"/>
          <ac:spMkLst>
            <pc:docMk/>
            <pc:sldMk cId="341242797" sldId="280"/>
            <ac:spMk id="2" creationId="{8B79812C-6F6A-4448-AD0B-3B1F577E96BD}"/>
          </ac:spMkLst>
        </pc:spChg>
        <pc:spChg chg="mod">
          <ac:chgData name="Joaquín Garzón" userId="2c48e1331abf2d48" providerId="LiveId" clId="{ACE3D224-AECA-4696-9CE9-0B0E401C4AAE}" dt="2020-05-06T20:46:54.962" v="1649" actId="20577"/>
          <ac:spMkLst>
            <pc:docMk/>
            <pc:sldMk cId="341242797" sldId="280"/>
            <ac:spMk id="20" creationId="{92F17EF9-5440-4422-B1EB-9DB6560BA25B}"/>
          </ac:spMkLst>
        </pc:spChg>
      </pc:sldChg>
      <pc:sldChg chg="del">
        <pc:chgData name="Joaquín Garzón" userId="2c48e1331abf2d48" providerId="LiveId" clId="{ACE3D224-AECA-4696-9CE9-0B0E401C4AAE}" dt="2020-05-06T20:54:30.644" v="1870" actId="47"/>
        <pc:sldMkLst>
          <pc:docMk/>
          <pc:sldMk cId="191791170" sldId="281"/>
        </pc:sldMkLst>
      </pc:sldChg>
      <pc:sldChg chg="addSp delSp modSp mod">
        <pc:chgData name="Joaquín Garzón" userId="2c48e1331abf2d48" providerId="LiveId" clId="{ACE3D224-AECA-4696-9CE9-0B0E401C4AAE}" dt="2020-05-07T11:05:19.871" v="2020" actId="6549"/>
        <pc:sldMkLst>
          <pc:docMk/>
          <pc:sldMk cId="2606647533" sldId="282"/>
        </pc:sldMkLst>
        <pc:spChg chg="mod">
          <ac:chgData name="Joaquín Garzón" userId="2c48e1331abf2d48" providerId="LiveId" clId="{ACE3D224-AECA-4696-9CE9-0B0E401C4AAE}" dt="2020-05-07T11:05:19.871" v="2020" actId="6549"/>
          <ac:spMkLst>
            <pc:docMk/>
            <pc:sldMk cId="2606647533" sldId="282"/>
            <ac:spMk id="2" creationId="{8B79812C-6F6A-4448-AD0B-3B1F577E96BD}"/>
          </ac:spMkLst>
        </pc:spChg>
        <pc:spChg chg="add mod">
          <ac:chgData name="Joaquín Garzón" userId="2c48e1331abf2d48" providerId="LiveId" clId="{ACE3D224-AECA-4696-9CE9-0B0E401C4AAE}" dt="2020-05-06T20:54:59.099" v="1874"/>
          <ac:spMkLst>
            <pc:docMk/>
            <pc:sldMk cId="2606647533" sldId="282"/>
            <ac:spMk id="22" creationId="{9FA905F8-7271-4763-812A-AD3DCB7830C7}"/>
          </ac:spMkLst>
        </pc:spChg>
        <pc:spChg chg="add mod">
          <ac:chgData name="Joaquín Garzón" userId="2c48e1331abf2d48" providerId="LiveId" clId="{ACE3D224-AECA-4696-9CE9-0B0E401C4AAE}" dt="2020-05-06T20:54:59.099" v="1874"/>
          <ac:spMkLst>
            <pc:docMk/>
            <pc:sldMk cId="2606647533" sldId="282"/>
            <ac:spMk id="23" creationId="{235A69B3-621F-4CF4-AE49-53706D106F20}"/>
          </ac:spMkLst>
        </pc:spChg>
        <pc:spChg chg="add mod">
          <ac:chgData name="Joaquín Garzón" userId="2c48e1331abf2d48" providerId="LiveId" clId="{ACE3D224-AECA-4696-9CE9-0B0E401C4AAE}" dt="2020-05-06T20:54:59.099" v="1874"/>
          <ac:spMkLst>
            <pc:docMk/>
            <pc:sldMk cId="2606647533" sldId="282"/>
            <ac:spMk id="26" creationId="{B68A927E-2259-43BD-85E1-019D43C871CC}"/>
          </ac:spMkLst>
        </pc:spChg>
        <pc:spChg chg="add mod">
          <ac:chgData name="Joaquín Garzón" userId="2c48e1331abf2d48" providerId="LiveId" clId="{ACE3D224-AECA-4696-9CE9-0B0E401C4AAE}" dt="2020-05-07T07:56:36.233" v="1956" actId="113"/>
          <ac:spMkLst>
            <pc:docMk/>
            <pc:sldMk cId="2606647533" sldId="282"/>
            <ac:spMk id="27" creationId="{1E5727BD-C25D-45D5-B1AC-2ECDD165F509}"/>
          </ac:spMkLst>
        </pc:spChg>
        <pc:grpChg chg="add mod">
          <ac:chgData name="Joaquín Garzón" userId="2c48e1331abf2d48" providerId="LiveId" clId="{ACE3D224-AECA-4696-9CE9-0B0E401C4AAE}" dt="2020-05-06T20:55:45.209" v="1915" actId="1038"/>
          <ac:grpSpMkLst>
            <pc:docMk/>
            <pc:sldMk cId="2606647533" sldId="282"/>
            <ac:grpSpMk id="14" creationId="{0F673182-4417-40E3-B550-AA89B7A344D4}"/>
          </ac:grpSpMkLst>
        </pc:grpChg>
        <pc:grpChg chg="del">
          <ac:chgData name="Joaquín Garzón" userId="2c48e1331abf2d48" providerId="LiveId" clId="{ACE3D224-AECA-4696-9CE9-0B0E401C4AAE}" dt="2020-05-06T20:54:42.057" v="1872" actId="478"/>
          <ac:grpSpMkLst>
            <pc:docMk/>
            <pc:sldMk cId="2606647533" sldId="282"/>
            <ac:grpSpMk id="15" creationId="{56C8BADD-DA33-45C2-B6D2-A9625524BEEB}"/>
          </ac:grpSpMkLst>
        </pc:grpChg>
        <pc:grpChg chg="del">
          <ac:chgData name="Joaquín Garzón" userId="2c48e1331abf2d48" providerId="LiveId" clId="{ACE3D224-AECA-4696-9CE9-0B0E401C4AAE}" dt="2020-05-06T20:54:41.252" v="1871" actId="478"/>
          <ac:grpSpMkLst>
            <pc:docMk/>
            <pc:sldMk cId="2606647533" sldId="282"/>
            <ac:grpSpMk id="16" creationId="{BE0623D8-4284-4B90-AD6A-40F1AC6BDFCD}"/>
          </ac:grpSpMkLst>
        </pc:grpChg>
        <pc:grpChg chg="add mod">
          <ac:chgData name="Joaquín Garzón" userId="2c48e1331abf2d48" providerId="LiveId" clId="{ACE3D224-AECA-4696-9CE9-0B0E401C4AAE}" dt="2020-05-06T20:55:45.209" v="1915" actId="1038"/>
          <ac:grpSpMkLst>
            <pc:docMk/>
            <pc:sldMk cId="2606647533" sldId="282"/>
            <ac:grpSpMk id="21" creationId="{405F12F4-688A-4D3F-BFB0-B288A6A67424}"/>
          </ac:grpSpMkLst>
        </pc:grpChg>
        <pc:picChg chg="mod">
          <ac:chgData name="Joaquín Garzón" userId="2c48e1331abf2d48" providerId="LiveId" clId="{ACE3D224-AECA-4696-9CE9-0B0E401C4AAE}" dt="2020-05-06T20:57:57.391" v="1945" actId="1076"/>
          <ac:picMkLst>
            <pc:docMk/>
            <pc:sldMk cId="2606647533" sldId="282"/>
            <ac:picMk id="4" creationId="{840B2428-CE4B-449F-83AD-57BA4EDA001B}"/>
          </ac:picMkLst>
        </pc:picChg>
        <pc:picChg chg="del">
          <ac:chgData name="Joaquín Garzón" userId="2c48e1331abf2d48" providerId="LiveId" clId="{ACE3D224-AECA-4696-9CE9-0B0E401C4AAE}" dt="2020-05-06T20:54:42.810" v="1873" actId="478"/>
          <ac:picMkLst>
            <pc:docMk/>
            <pc:sldMk cId="2606647533" sldId="282"/>
            <ac:picMk id="24" creationId="{AE74CE60-1E59-4B26-B5FB-1D28AFEC5E07}"/>
          </ac:picMkLst>
        </pc:picChg>
        <pc:picChg chg="del">
          <ac:chgData name="Joaquín Garzón" userId="2c48e1331abf2d48" providerId="LiveId" clId="{ACE3D224-AECA-4696-9CE9-0B0E401C4AAE}" dt="2020-05-06T20:55:06.915" v="1907" actId="478"/>
          <ac:picMkLst>
            <pc:docMk/>
            <pc:sldMk cId="2606647533" sldId="282"/>
            <ac:picMk id="25" creationId="{32DABB76-EF4F-4110-B412-2F6652BE2D0F}"/>
          </ac:picMkLst>
        </pc:picChg>
        <pc:picChg chg="add mod">
          <ac:chgData name="Joaquín Garzón" userId="2c48e1331abf2d48" providerId="LiveId" clId="{ACE3D224-AECA-4696-9CE9-0B0E401C4AAE}" dt="2020-05-06T20:55:50.305" v="1919" actId="1035"/>
          <ac:picMkLst>
            <pc:docMk/>
            <pc:sldMk cId="2606647533" sldId="282"/>
            <ac:picMk id="3074" creationId="{A1B1C522-182A-4D39-A3F2-C51815E9C624}"/>
          </ac:picMkLst>
        </pc:picChg>
      </pc:sldChg>
      <pc:sldChg chg="delSp modSp mod ord">
        <pc:chgData name="Joaquín Garzón" userId="2c48e1331abf2d48" providerId="LiveId" clId="{ACE3D224-AECA-4696-9CE9-0B0E401C4AAE}" dt="2020-05-07T07:54:11.350" v="1955" actId="208"/>
        <pc:sldMkLst>
          <pc:docMk/>
          <pc:sldMk cId="3751983032" sldId="283"/>
        </pc:sldMkLst>
        <pc:spChg chg="mod">
          <ac:chgData name="Joaquín Garzón" userId="2c48e1331abf2d48" providerId="LiveId" clId="{ACE3D224-AECA-4696-9CE9-0B0E401C4AAE}" dt="2020-05-06T20:54:16.289" v="1869" actId="1036"/>
          <ac:spMkLst>
            <pc:docMk/>
            <pc:sldMk cId="3751983032" sldId="283"/>
            <ac:spMk id="2" creationId="{8B79812C-6F6A-4448-AD0B-3B1F577E96BD}"/>
          </ac:spMkLst>
        </pc:spChg>
        <pc:spChg chg="mod">
          <ac:chgData name="Joaquín Garzón" userId="2c48e1331abf2d48" providerId="LiveId" clId="{ACE3D224-AECA-4696-9CE9-0B0E401C4AAE}" dt="2020-05-06T20:51:53.769" v="1844" actId="20577"/>
          <ac:spMkLst>
            <pc:docMk/>
            <pc:sldMk cId="3751983032" sldId="283"/>
            <ac:spMk id="18" creationId="{37EABFCF-CE13-4A57-B2D0-29A07F8A39EF}"/>
          </ac:spMkLst>
        </pc:spChg>
        <pc:spChg chg="mod">
          <ac:chgData name="Joaquín Garzón" userId="2c48e1331abf2d48" providerId="LiveId" clId="{ACE3D224-AECA-4696-9CE9-0B0E401C4AAE}" dt="2020-05-07T07:54:11.350" v="1955" actId="208"/>
          <ac:spMkLst>
            <pc:docMk/>
            <pc:sldMk cId="3751983032" sldId="283"/>
            <ac:spMk id="19" creationId="{BC5E1576-2B8A-4EFB-ADC4-570ADC884031}"/>
          </ac:spMkLst>
        </pc:spChg>
        <pc:spChg chg="mod">
          <ac:chgData name="Joaquín Garzón" userId="2c48e1331abf2d48" providerId="LiveId" clId="{ACE3D224-AECA-4696-9CE9-0B0E401C4AAE}" dt="2020-05-07T07:54:11.350" v="1955" actId="208"/>
          <ac:spMkLst>
            <pc:docMk/>
            <pc:sldMk cId="3751983032" sldId="283"/>
            <ac:spMk id="20" creationId="{28701FBE-959F-4762-B65C-CC733128475D}"/>
          </ac:spMkLst>
        </pc:spChg>
        <pc:grpChg chg="mod">
          <ac:chgData name="Joaquín Garzón" userId="2c48e1331abf2d48" providerId="LiveId" clId="{ACE3D224-AECA-4696-9CE9-0B0E401C4AAE}" dt="2020-05-07T07:50:46.612" v="1954" actId="207"/>
          <ac:grpSpMkLst>
            <pc:docMk/>
            <pc:sldMk cId="3751983032" sldId="283"/>
            <ac:grpSpMk id="16" creationId="{E6256CE7-82DE-40D1-8CB9-4EA9CF7CA82C}"/>
          </ac:grpSpMkLst>
        </pc:grpChg>
        <pc:picChg chg="del">
          <ac:chgData name="Joaquín Garzón" userId="2c48e1331abf2d48" providerId="LiveId" clId="{ACE3D224-AECA-4696-9CE9-0B0E401C4AAE}" dt="2020-05-06T20:52:15.205" v="1845" actId="478"/>
          <ac:picMkLst>
            <pc:docMk/>
            <pc:sldMk cId="3751983032" sldId="283"/>
            <ac:picMk id="13" creationId="{D4440DCA-0F3E-495A-8408-9619600A2191}"/>
          </ac:picMkLst>
        </pc:picChg>
      </pc:sldChg>
      <pc:sldChg chg="modSp add mod">
        <pc:chgData name="Joaquín Garzón" userId="2c48e1331abf2d48" providerId="LiveId" clId="{ACE3D224-AECA-4696-9CE9-0B0E401C4AAE}" dt="2020-05-07T07:57:07.440" v="1958" actId="113"/>
        <pc:sldMkLst>
          <pc:docMk/>
          <pc:sldMk cId="239216552" sldId="284"/>
        </pc:sldMkLst>
        <pc:spChg chg="mod">
          <ac:chgData name="Joaquín Garzón" userId="2c48e1331abf2d48" providerId="LiveId" clId="{ACE3D224-AECA-4696-9CE9-0B0E401C4AAE}" dt="2020-05-06T20:31:33.044" v="1322"/>
          <ac:spMkLst>
            <pc:docMk/>
            <pc:sldMk cId="239216552" sldId="284"/>
            <ac:spMk id="2" creationId="{8B79812C-6F6A-4448-AD0B-3B1F577E96BD}"/>
          </ac:spMkLst>
        </pc:spChg>
        <pc:spChg chg="mod">
          <ac:chgData name="Joaquín Garzón" userId="2c48e1331abf2d48" providerId="LiveId" clId="{ACE3D224-AECA-4696-9CE9-0B0E401C4AAE}" dt="2020-05-06T20:30:09.558" v="1316" actId="20577"/>
          <ac:spMkLst>
            <pc:docMk/>
            <pc:sldMk cId="239216552" sldId="284"/>
            <ac:spMk id="21" creationId="{AEF74999-B5F2-4875-9EF2-07A3E99AC180}"/>
          </ac:spMkLst>
        </pc:spChg>
        <pc:spChg chg="mod">
          <ac:chgData name="Joaquín Garzón" userId="2c48e1331abf2d48" providerId="LiveId" clId="{ACE3D224-AECA-4696-9CE9-0B0E401C4AAE}" dt="2020-05-07T07:46:20.020" v="1949" actId="208"/>
          <ac:spMkLst>
            <pc:docMk/>
            <pc:sldMk cId="239216552" sldId="284"/>
            <ac:spMk id="22" creationId="{3BA83977-D00B-416D-B152-33DA63AEF148}"/>
          </ac:spMkLst>
        </pc:spChg>
        <pc:spChg chg="mod">
          <ac:chgData name="Joaquín Garzón" userId="2c48e1331abf2d48" providerId="LiveId" clId="{ACE3D224-AECA-4696-9CE9-0B0E401C4AAE}" dt="2020-05-07T07:57:07.440" v="1958" actId="113"/>
          <ac:spMkLst>
            <pc:docMk/>
            <pc:sldMk cId="239216552" sldId="284"/>
            <ac:spMk id="23" creationId="{B0EFB99E-9DB3-4ED2-8F8C-3E16EAF4AF26}"/>
          </ac:spMkLst>
        </pc:spChg>
        <pc:grpChg chg="mod">
          <ac:chgData name="Joaquín Garzón" userId="2c48e1331abf2d48" providerId="LiveId" clId="{ACE3D224-AECA-4696-9CE9-0B0E401C4AAE}" dt="2020-05-07T07:46:15.273" v="1948" actId="207"/>
          <ac:grpSpMkLst>
            <pc:docMk/>
            <pc:sldMk cId="239216552" sldId="284"/>
            <ac:grpSpMk id="19" creationId="{081E63A5-C4A6-4CCD-B1CC-50EB0F6A2D8C}"/>
          </ac:grpSpMkLst>
        </pc:grpChg>
      </pc:sldChg>
      <pc:sldChg chg="modSp add mod">
        <pc:chgData name="Joaquín Garzón" userId="2c48e1331abf2d48" providerId="LiveId" clId="{ACE3D224-AECA-4696-9CE9-0B0E401C4AAE}" dt="2020-05-07T07:50:14.941" v="1952" actId="208"/>
        <pc:sldMkLst>
          <pc:docMk/>
          <pc:sldMk cId="3340139574" sldId="285"/>
        </pc:sldMkLst>
        <pc:spChg chg="mod">
          <ac:chgData name="Joaquín Garzón" userId="2c48e1331abf2d48" providerId="LiveId" clId="{ACE3D224-AECA-4696-9CE9-0B0E401C4AAE}" dt="2020-05-06T20:50:58.109" v="1779" actId="6549"/>
          <ac:spMkLst>
            <pc:docMk/>
            <pc:sldMk cId="3340139574" sldId="285"/>
            <ac:spMk id="2" creationId="{8B79812C-6F6A-4448-AD0B-3B1F577E96BD}"/>
          </ac:spMkLst>
        </pc:spChg>
        <pc:spChg chg="mod">
          <ac:chgData name="Joaquín Garzón" userId="2c48e1331abf2d48" providerId="LiveId" clId="{ACE3D224-AECA-4696-9CE9-0B0E401C4AAE}" dt="2020-05-06T20:47:55.120" v="1739" actId="20577"/>
          <ac:spMkLst>
            <pc:docMk/>
            <pc:sldMk cId="3340139574" sldId="285"/>
            <ac:spMk id="18" creationId="{41B4E72E-D2D8-4180-9DBF-9B755F19CD7C}"/>
          </ac:spMkLst>
        </pc:spChg>
        <pc:spChg chg="mod">
          <ac:chgData name="Joaquín Garzón" userId="2c48e1331abf2d48" providerId="LiveId" clId="{ACE3D224-AECA-4696-9CE9-0B0E401C4AAE}" dt="2020-05-07T07:50:14.941" v="1952" actId="208"/>
          <ac:spMkLst>
            <pc:docMk/>
            <pc:sldMk cId="3340139574" sldId="285"/>
            <ac:spMk id="19" creationId="{E62A06C3-9590-4F1D-A33A-7960F7C94DE6}"/>
          </ac:spMkLst>
        </pc:spChg>
        <pc:spChg chg="mod">
          <ac:chgData name="Joaquín Garzón" userId="2c48e1331abf2d48" providerId="LiveId" clId="{ACE3D224-AECA-4696-9CE9-0B0E401C4AAE}" dt="2020-05-07T07:50:14.941" v="1952" actId="208"/>
          <ac:spMkLst>
            <pc:docMk/>
            <pc:sldMk cId="3340139574" sldId="285"/>
            <ac:spMk id="20" creationId="{659E1F66-6EA5-4981-BBCF-B00D3E4C4563}"/>
          </ac:spMkLst>
        </pc:spChg>
        <pc:grpChg chg="mod">
          <ac:chgData name="Joaquín Garzón" userId="2c48e1331abf2d48" providerId="LiveId" clId="{ACE3D224-AECA-4696-9CE9-0B0E401C4AAE}" dt="2020-05-07T07:50:09.174" v="1951" actId="207"/>
          <ac:grpSpMkLst>
            <pc:docMk/>
            <pc:sldMk cId="3340139574" sldId="285"/>
            <ac:grpSpMk id="16" creationId="{1BE520C6-6172-4BA4-A6BF-9E66B67D902E}"/>
          </ac:grpSpMkLst>
        </pc:gr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31DDA3-C314-4CA7-8E85-86E8D6BA777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ES"/>
        </a:p>
      </dgm:t>
    </dgm:pt>
    <dgm:pt modelId="{7475033D-ED66-45F1-8E94-20FF0A743762}">
      <dgm:prSet phldrT="[Text]" custT="1"/>
      <dgm:spPr/>
      <dgm:t>
        <a:bodyPr/>
        <a:lstStyle/>
        <a:p>
          <a:r>
            <a:rPr lang="es-ES" sz="1300" dirty="0"/>
            <a:t>Montando el pollo en clase de español, expresiones españolas</a:t>
          </a:r>
        </a:p>
      </dgm:t>
    </dgm:pt>
    <dgm:pt modelId="{C2ED3AA2-86C9-4504-863C-F6688FE8F835}" type="parTrans" cxnId="{EFC13B47-8BBC-4773-B78E-0BBAD9C27D79}">
      <dgm:prSet/>
      <dgm:spPr/>
      <dgm:t>
        <a:bodyPr/>
        <a:lstStyle/>
        <a:p>
          <a:endParaRPr lang="es-ES" sz="1300"/>
        </a:p>
      </dgm:t>
    </dgm:pt>
    <dgm:pt modelId="{99E90173-DBDA-480A-B8E5-99E47DAE343B}" type="sibTrans" cxnId="{EFC13B47-8BBC-4773-B78E-0BBAD9C27D79}">
      <dgm:prSet/>
      <dgm:spPr/>
      <dgm:t>
        <a:bodyPr/>
        <a:lstStyle/>
        <a:p>
          <a:endParaRPr lang="es-ES" sz="1300"/>
        </a:p>
      </dgm:t>
    </dgm:pt>
    <dgm:pt modelId="{FEF7CD0D-444D-446B-A723-9818D1E5C02E}">
      <dgm:prSet custT="1"/>
      <dgm:spPr/>
      <dgm:t>
        <a:bodyPr/>
        <a:lstStyle/>
        <a:p>
          <a:r>
            <a:rPr lang="es-ES" sz="1300" kern="1200" dirty="0"/>
            <a:t>18 de mayo. </a:t>
          </a:r>
          <a:r>
            <a:rPr lang="es-ES" sz="1300" b="1" kern="1200" dirty="0">
              <a:solidFill>
                <a:prstClr val="black">
                  <a:hueOff val="0"/>
                  <a:satOff val="0"/>
                  <a:lumOff val="0"/>
                  <a:alphaOff val="0"/>
                </a:prstClr>
              </a:solidFill>
              <a:latin typeface="Calibri"/>
              <a:ea typeface="+mn-ea"/>
              <a:cs typeface="+mn-cs"/>
            </a:rPr>
            <a:t>José María Torreblanca Perles </a:t>
          </a:r>
          <a:r>
            <a:rPr lang="es-ES" sz="1300" b="1" kern="1200" dirty="0"/>
            <a:t>. </a:t>
          </a:r>
          <a:r>
            <a:rPr lang="es-ES" sz="1300" kern="1200" dirty="0"/>
            <a:t>Instituto Avanzado de ELE </a:t>
          </a:r>
          <a:r>
            <a:rPr lang="es-ES" sz="1300" b="0" kern="1200" dirty="0"/>
            <a:t>(Málaga)</a:t>
          </a:r>
        </a:p>
      </dgm:t>
    </dgm:pt>
    <dgm:pt modelId="{3DE4A074-4C3D-4EA2-BC12-88BE9144EDA3}" type="parTrans" cxnId="{DFAA52DE-C72E-400C-8578-1A9DC14B7E75}">
      <dgm:prSet/>
      <dgm:spPr/>
      <dgm:t>
        <a:bodyPr/>
        <a:lstStyle/>
        <a:p>
          <a:endParaRPr lang="es-ES" sz="1300"/>
        </a:p>
      </dgm:t>
    </dgm:pt>
    <dgm:pt modelId="{366486DA-7DF6-4AFF-85BD-137DE07C7CBB}" type="sibTrans" cxnId="{DFAA52DE-C72E-400C-8578-1A9DC14B7E75}">
      <dgm:prSet/>
      <dgm:spPr/>
      <dgm:t>
        <a:bodyPr/>
        <a:lstStyle/>
        <a:p>
          <a:endParaRPr lang="es-ES" sz="1300"/>
        </a:p>
      </dgm:t>
    </dgm:pt>
    <dgm:pt modelId="{E2527404-B6C3-4048-A3D4-BA497CE6F987}">
      <dgm:prSet custT="1"/>
      <dgm:spPr/>
      <dgm:t>
        <a:bodyPr/>
        <a:lstStyle/>
        <a:p>
          <a:r>
            <a:rPr lang="es-ES" sz="1300" kern="1200" dirty="0"/>
            <a:t>25 de mayo. </a:t>
          </a:r>
          <a:r>
            <a:rPr lang="es-ES" sz="1300" b="1" kern="1200" dirty="0">
              <a:solidFill>
                <a:prstClr val="black">
                  <a:hueOff val="0"/>
                  <a:satOff val="0"/>
                  <a:lumOff val="0"/>
                  <a:alphaOff val="0"/>
                </a:prstClr>
              </a:solidFill>
              <a:latin typeface="Calibri"/>
              <a:ea typeface="+mn-ea"/>
              <a:cs typeface="+mn-cs"/>
            </a:rPr>
            <a:t>Roberto Palomino Rodriguez de la Paz</a:t>
          </a:r>
          <a:r>
            <a:rPr lang="es-ES" sz="1300" b="1" kern="1200" dirty="0"/>
            <a:t>.</a:t>
          </a:r>
          <a:r>
            <a:rPr lang="es-ES" sz="1300" kern="1200" dirty="0"/>
            <a:t> Escuela de idiomas Carlos V (Sevilla)</a:t>
          </a:r>
        </a:p>
      </dgm:t>
    </dgm:pt>
    <dgm:pt modelId="{BCC67397-C39E-4C97-AAF3-FD835C100561}" type="parTrans" cxnId="{5416D8C7-0B1D-4FAA-9185-AC13CF8953E9}">
      <dgm:prSet/>
      <dgm:spPr/>
      <dgm:t>
        <a:bodyPr/>
        <a:lstStyle/>
        <a:p>
          <a:endParaRPr lang="es-ES" sz="1300"/>
        </a:p>
      </dgm:t>
    </dgm:pt>
    <dgm:pt modelId="{13510A38-A9AA-441A-AFEB-503D9D1C7E72}" type="sibTrans" cxnId="{5416D8C7-0B1D-4FAA-9185-AC13CF8953E9}">
      <dgm:prSet/>
      <dgm:spPr/>
      <dgm:t>
        <a:bodyPr/>
        <a:lstStyle/>
        <a:p>
          <a:endParaRPr lang="es-ES" sz="1300"/>
        </a:p>
      </dgm:t>
    </dgm:pt>
    <dgm:pt modelId="{2B048608-BD15-4073-A4FA-2F869AAAD148}">
      <dgm:prSet phldrT="[Text]" custT="1"/>
      <dgm:spPr/>
      <dgm:t>
        <a:bodyPr/>
        <a:lstStyle/>
        <a:p>
          <a:r>
            <a:rPr lang="es-ES" sz="1300" dirty="0"/>
            <a:t>La literatura, un sueño dirigido</a:t>
          </a:r>
        </a:p>
      </dgm:t>
    </dgm:pt>
    <dgm:pt modelId="{B962C7E8-587B-4AC3-8D2A-0903AA8300F9}" type="sibTrans" cxnId="{7A318487-0742-40B4-BA1F-01C8A1086396}">
      <dgm:prSet/>
      <dgm:spPr/>
      <dgm:t>
        <a:bodyPr/>
        <a:lstStyle/>
        <a:p>
          <a:endParaRPr lang="es-ES" sz="1300"/>
        </a:p>
      </dgm:t>
    </dgm:pt>
    <dgm:pt modelId="{F7B380BA-8378-4599-9204-F58F4A745D33}" type="parTrans" cxnId="{7A318487-0742-40B4-BA1F-01C8A1086396}">
      <dgm:prSet/>
      <dgm:spPr/>
      <dgm:t>
        <a:bodyPr/>
        <a:lstStyle/>
        <a:p>
          <a:endParaRPr lang="es-ES" sz="1300"/>
        </a:p>
      </dgm:t>
    </dgm:pt>
    <dgm:pt modelId="{E2E301C4-A407-4119-A66E-A5CB4F032DCB}">
      <dgm:prSet custT="1"/>
      <dgm:spPr/>
      <dgm:t>
        <a:bodyPr/>
        <a:lstStyle/>
        <a:p>
          <a:r>
            <a:rPr lang="es-ES" sz="1300" kern="1200" dirty="0"/>
            <a:t>11 de mayo. </a:t>
          </a:r>
          <a:r>
            <a:rPr lang="es-ES" sz="1300" b="1" kern="1200" dirty="0">
              <a:solidFill>
                <a:prstClr val="black">
                  <a:hueOff val="0"/>
                  <a:satOff val="0"/>
                  <a:lumOff val="0"/>
                  <a:alphaOff val="0"/>
                </a:prstClr>
              </a:solidFill>
              <a:latin typeface="Calibri"/>
              <a:ea typeface="+mn-ea"/>
              <a:cs typeface="+mn-cs"/>
            </a:rPr>
            <a:t>Patricia </a:t>
          </a:r>
          <a:r>
            <a:rPr lang="es-ES" sz="1300" b="1" kern="1200" dirty="0" err="1">
              <a:solidFill>
                <a:prstClr val="black">
                  <a:hueOff val="0"/>
                  <a:satOff val="0"/>
                  <a:lumOff val="0"/>
                  <a:alphaOff val="0"/>
                </a:prstClr>
              </a:solidFill>
              <a:latin typeface="Calibri"/>
              <a:ea typeface="+mn-ea"/>
              <a:cs typeface="+mn-cs"/>
            </a:rPr>
            <a:t>Santervás</a:t>
          </a:r>
          <a:r>
            <a:rPr lang="es-ES" sz="1300" b="1" kern="1200" dirty="0">
              <a:solidFill>
                <a:prstClr val="black">
                  <a:hueOff val="0"/>
                  <a:satOff val="0"/>
                  <a:lumOff val="0"/>
                  <a:alphaOff val="0"/>
                </a:prstClr>
              </a:solidFill>
              <a:latin typeface="Calibri"/>
              <a:ea typeface="+mn-ea"/>
              <a:cs typeface="+mn-cs"/>
            </a:rPr>
            <a:t> González</a:t>
          </a:r>
          <a:r>
            <a:rPr lang="es-ES" sz="1300" kern="1200" dirty="0"/>
            <a:t>. </a:t>
          </a:r>
          <a:r>
            <a:rPr lang="es-ES" sz="1300" b="0" kern="1200" dirty="0">
              <a:solidFill>
                <a:prstClr val="black">
                  <a:hueOff val="0"/>
                  <a:satOff val="0"/>
                  <a:lumOff val="0"/>
                  <a:alphaOff val="0"/>
                </a:prstClr>
              </a:solidFill>
              <a:latin typeface="Calibri"/>
              <a:ea typeface="+mn-ea"/>
              <a:cs typeface="+mn-cs"/>
            </a:rPr>
            <a:t>Cervantes Escuela Internacional </a:t>
          </a:r>
          <a:r>
            <a:rPr lang="es-ES" sz="1300" kern="1200" dirty="0"/>
            <a:t>(Málaga)</a:t>
          </a:r>
        </a:p>
      </dgm:t>
    </dgm:pt>
    <dgm:pt modelId="{49ECCC61-9A03-40D2-9599-F751D634CC89}" type="sibTrans" cxnId="{DFF93134-F8E9-4CDA-889C-A588D69CDAF9}">
      <dgm:prSet/>
      <dgm:spPr/>
      <dgm:t>
        <a:bodyPr/>
        <a:lstStyle/>
        <a:p>
          <a:endParaRPr lang="es-ES" sz="1300"/>
        </a:p>
      </dgm:t>
    </dgm:pt>
    <dgm:pt modelId="{CAD1FC75-CAB6-40DD-8D2F-E62AA9174754}" type="parTrans" cxnId="{DFF93134-F8E9-4CDA-889C-A588D69CDAF9}">
      <dgm:prSet/>
      <dgm:spPr/>
      <dgm:t>
        <a:bodyPr/>
        <a:lstStyle/>
        <a:p>
          <a:endParaRPr lang="es-ES" sz="1300"/>
        </a:p>
      </dgm:t>
    </dgm:pt>
    <dgm:pt modelId="{560A1A4F-61DD-457C-B6AC-A0C60CBFC276}">
      <dgm:prSet phldrT="[Text]" custT="1"/>
      <dgm:spPr>
        <a:solidFill>
          <a:srgbClr val="BE8351"/>
        </a:solidFill>
      </dgm:spPr>
      <dgm:t>
        <a:bodyPr/>
        <a:lstStyle/>
        <a:p>
          <a:r>
            <a:rPr lang="es-ES" sz="1300" dirty="0"/>
            <a:t>Yo quería que mis alumnos hicieran un vídeo… y lo consiguieron: herramientas digitales para la creación de vídeos en el ámbito educativo</a:t>
          </a:r>
        </a:p>
      </dgm:t>
    </dgm:pt>
    <dgm:pt modelId="{03013238-0C2B-4FC7-8135-1293240DAF8F}" type="sibTrans" cxnId="{B1F4F8E7-638B-4ACB-AD2B-3A7208913E7C}">
      <dgm:prSet/>
      <dgm:spPr/>
      <dgm:t>
        <a:bodyPr/>
        <a:lstStyle/>
        <a:p>
          <a:endParaRPr lang="es-ES" sz="1300"/>
        </a:p>
      </dgm:t>
    </dgm:pt>
    <dgm:pt modelId="{0AB86C23-5DC1-4534-A987-EC63454D0576}" type="parTrans" cxnId="{B1F4F8E7-638B-4ACB-AD2B-3A7208913E7C}">
      <dgm:prSet/>
      <dgm:spPr/>
      <dgm:t>
        <a:bodyPr/>
        <a:lstStyle/>
        <a:p>
          <a:endParaRPr lang="es-ES" sz="1300"/>
        </a:p>
      </dgm:t>
    </dgm:pt>
    <dgm:pt modelId="{70422713-E0D2-45AB-83DE-4FB69B540D7E}" type="pres">
      <dgm:prSet presAssocID="{1D31DDA3-C314-4CA7-8E85-86E8D6BA777A}" presName="linear" presStyleCnt="0">
        <dgm:presLayoutVars>
          <dgm:dir/>
          <dgm:animLvl val="lvl"/>
          <dgm:resizeHandles val="exact"/>
        </dgm:presLayoutVars>
      </dgm:prSet>
      <dgm:spPr/>
    </dgm:pt>
    <dgm:pt modelId="{99B1E161-6A41-445B-96AC-1494EE73A465}" type="pres">
      <dgm:prSet presAssocID="{2B048608-BD15-4073-A4FA-2F869AAAD148}" presName="parentLin" presStyleCnt="0"/>
      <dgm:spPr/>
    </dgm:pt>
    <dgm:pt modelId="{1975645F-947D-4DBE-AA5A-EA82608C432D}" type="pres">
      <dgm:prSet presAssocID="{2B048608-BD15-4073-A4FA-2F869AAAD148}" presName="parentLeftMargin" presStyleLbl="node1" presStyleIdx="0" presStyleCnt="3"/>
      <dgm:spPr/>
    </dgm:pt>
    <dgm:pt modelId="{6311F497-86BD-4D97-88E7-35C6DAF16EB2}" type="pres">
      <dgm:prSet presAssocID="{2B048608-BD15-4073-A4FA-2F869AAAD148}" presName="parentText" presStyleLbl="node1" presStyleIdx="0" presStyleCnt="3" custScaleX="102497" custScaleY="47298" custLinFactNeighborX="25012" custLinFactNeighborY="-7699">
        <dgm:presLayoutVars>
          <dgm:chMax val="0"/>
          <dgm:bulletEnabled val="1"/>
        </dgm:presLayoutVars>
      </dgm:prSet>
      <dgm:spPr/>
    </dgm:pt>
    <dgm:pt modelId="{2583F54C-90EA-4D5E-973A-2655FB0E2049}" type="pres">
      <dgm:prSet presAssocID="{2B048608-BD15-4073-A4FA-2F869AAAD148}" presName="negativeSpace" presStyleCnt="0"/>
      <dgm:spPr/>
    </dgm:pt>
    <dgm:pt modelId="{15A5C368-BA30-4180-A9CC-3082DD920D1D}" type="pres">
      <dgm:prSet presAssocID="{2B048608-BD15-4073-A4FA-2F869AAAD148}" presName="childText" presStyleLbl="conFgAcc1" presStyleIdx="0" presStyleCnt="3" custScaleY="69167" custLinFactNeighborX="96" custLinFactNeighborY="43677">
        <dgm:presLayoutVars>
          <dgm:bulletEnabled val="1"/>
        </dgm:presLayoutVars>
      </dgm:prSet>
      <dgm:spPr/>
    </dgm:pt>
    <dgm:pt modelId="{E27C9972-CCC5-4345-A5AE-36BBF0815732}" type="pres">
      <dgm:prSet presAssocID="{B962C7E8-587B-4AC3-8D2A-0903AA8300F9}" presName="spaceBetweenRectangles" presStyleCnt="0"/>
      <dgm:spPr/>
    </dgm:pt>
    <dgm:pt modelId="{598EC6A3-766C-47AC-A591-2C1193C0D0FF}" type="pres">
      <dgm:prSet presAssocID="{560A1A4F-61DD-457C-B6AC-A0C60CBFC276}" presName="parentLin" presStyleCnt="0"/>
      <dgm:spPr/>
    </dgm:pt>
    <dgm:pt modelId="{C9525D6D-86DB-4EB1-8146-93DD5AFBE2D5}" type="pres">
      <dgm:prSet presAssocID="{560A1A4F-61DD-457C-B6AC-A0C60CBFC276}" presName="parentLeftMargin" presStyleLbl="node1" presStyleIdx="0" presStyleCnt="3"/>
      <dgm:spPr/>
    </dgm:pt>
    <dgm:pt modelId="{26C82CDE-5C46-4BF2-83C7-3A7F56A4DF76}" type="pres">
      <dgm:prSet presAssocID="{560A1A4F-61DD-457C-B6AC-A0C60CBFC276}" presName="parentText" presStyleLbl="node1" presStyleIdx="1" presStyleCnt="3" custScaleX="106248" custScaleY="51443" custLinFactNeighborX="-8758" custLinFactNeighborY="-6330">
        <dgm:presLayoutVars>
          <dgm:chMax val="0"/>
          <dgm:bulletEnabled val="1"/>
        </dgm:presLayoutVars>
      </dgm:prSet>
      <dgm:spPr/>
    </dgm:pt>
    <dgm:pt modelId="{FAC29DA8-C020-46EB-B593-D76F98D3808F}" type="pres">
      <dgm:prSet presAssocID="{560A1A4F-61DD-457C-B6AC-A0C60CBFC276}" presName="negativeSpace" presStyleCnt="0"/>
      <dgm:spPr/>
    </dgm:pt>
    <dgm:pt modelId="{46B8E2F1-9AC0-429D-A255-46366376B158}" type="pres">
      <dgm:prSet presAssocID="{560A1A4F-61DD-457C-B6AC-A0C60CBFC276}" presName="childText" presStyleLbl="conFgAcc1" presStyleIdx="1" presStyleCnt="3" custScaleY="77001" custLinFactNeighborX="-5459" custLinFactNeighborY="8771">
        <dgm:presLayoutVars>
          <dgm:bulletEnabled val="1"/>
        </dgm:presLayoutVars>
      </dgm:prSet>
      <dgm:spPr/>
    </dgm:pt>
    <dgm:pt modelId="{90E37770-052E-4F7B-94A7-CC0CFABEE395}" type="pres">
      <dgm:prSet presAssocID="{03013238-0C2B-4FC7-8135-1293240DAF8F}" presName="spaceBetweenRectangles" presStyleCnt="0"/>
      <dgm:spPr/>
    </dgm:pt>
    <dgm:pt modelId="{22D16BB5-F659-4C20-A6FA-E70C9460E42E}" type="pres">
      <dgm:prSet presAssocID="{7475033D-ED66-45F1-8E94-20FF0A743762}" presName="parentLin" presStyleCnt="0"/>
      <dgm:spPr/>
    </dgm:pt>
    <dgm:pt modelId="{19DDA04B-3904-4308-AE48-D67BA15283E1}" type="pres">
      <dgm:prSet presAssocID="{7475033D-ED66-45F1-8E94-20FF0A743762}" presName="parentLeftMargin" presStyleLbl="node1" presStyleIdx="1" presStyleCnt="3"/>
      <dgm:spPr/>
    </dgm:pt>
    <dgm:pt modelId="{890A1B91-EC20-4A47-82C9-E7A2FE9936D5}" type="pres">
      <dgm:prSet presAssocID="{7475033D-ED66-45F1-8E94-20FF0A743762}" presName="parentText" presStyleLbl="node1" presStyleIdx="2" presStyleCnt="3" custScaleX="106073" custScaleY="43560" custLinFactNeighborX="7512" custLinFactNeighborY="-8169">
        <dgm:presLayoutVars>
          <dgm:chMax val="0"/>
          <dgm:bulletEnabled val="1"/>
        </dgm:presLayoutVars>
      </dgm:prSet>
      <dgm:spPr/>
    </dgm:pt>
    <dgm:pt modelId="{8FF914A5-1484-40FB-A743-7C49DF6FB5CB}" type="pres">
      <dgm:prSet presAssocID="{7475033D-ED66-45F1-8E94-20FF0A743762}" presName="negativeSpace" presStyleCnt="0"/>
      <dgm:spPr/>
    </dgm:pt>
    <dgm:pt modelId="{E811FE1D-531A-48DD-B4D7-9D9DC8874DB7}" type="pres">
      <dgm:prSet presAssocID="{7475033D-ED66-45F1-8E94-20FF0A743762}" presName="childText" presStyleLbl="conFgAcc1" presStyleIdx="2" presStyleCnt="3" custScaleY="84725" custLinFactNeighborY="24233">
        <dgm:presLayoutVars>
          <dgm:bulletEnabled val="1"/>
        </dgm:presLayoutVars>
      </dgm:prSet>
      <dgm:spPr/>
    </dgm:pt>
  </dgm:ptLst>
  <dgm:cxnLst>
    <dgm:cxn modelId="{36526706-2FDA-4B89-A47D-53FC5D545F25}" type="presOf" srcId="{E2527404-B6C3-4048-A3D4-BA497CE6F987}" destId="{E811FE1D-531A-48DD-B4D7-9D9DC8874DB7}" srcOrd="0" destOrd="0" presId="urn:microsoft.com/office/officeart/2005/8/layout/list1"/>
    <dgm:cxn modelId="{1464120B-7E1E-4EA6-AFD7-42B365BC0154}" type="presOf" srcId="{FEF7CD0D-444D-446B-A723-9818D1E5C02E}" destId="{46B8E2F1-9AC0-429D-A255-46366376B158}" srcOrd="0" destOrd="0" presId="urn:microsoft.com/office/officeart/2005/8/layout/list1"/>
    <dgm:cxn modelId="{6863581E-1644-42C0-AEA5-916EB28F48C7}" type="presOf" srcId="{1D31DDA3-C314-4CA7-8E85-86E8D6BA777A}" destId="{70422713-E0D2-45AB-83DE-4FB69B540D7E}" srcOrd="0" destOrd="0" presId="urn:microsoft.com/office/officeart/2005/8/layout/list1"/>
    <dgm:cxn modelId="{DFF93134-F8E9-4CDA-889C-A588D69CDAF9}" srcId="{2B048608-BD15-4073-A4FA-2F869AAAD148}" destId="{E2E301C4-A407-4119-A66E-A5CB4F032DCB}" srcOrd="0" destOrd="0" parTransId="{CAD1FC75-CAB6-40DD-8D2F-E62AA9174754}" sibTransId="{49ECCC61-9A03-40D2-9599-F751D634CC89}"/>
    <dgm:cxn modelId="{55151435-1D7B-44E7-8475-4F70BC0DB404}" type="presOf" srcId="{7475033D-ED66-45F1-8E94-20FF0A743762}" destId="{890A1B91-EC20-4A47-82C9-E7A2FE9936D5}" srcOrd="1" destOrd="0" presId="urn:microsoft.com/office/officeart/2005/8/layout/list1"/>
    <dgm:cxn modelId="{EFC13B47-8BBC-4773-B78E-0BBAD9C27D79}" srcId="{1D31DDA3-C314-4CA7-8E85-86E8D6BA777A}" destId="{7475033D-ED66-45F1-8E94-20FF0A743762}" srcOrd="2" destOrd="0" parTransId="{C2ED3AA2-86C9-4504-863C-F6688FE8F835}" sibTransId="{99E90173-DBDA-480A-B8E5-99E47DAE343B}"/>
    <dgm:cxn modelId="{EF59CB4B-9B32-460E-AE42-683BD5DA15E9}" type="presOf" srcId="{E2E301C4-A407-4119-A66E-A5CB4F032DCB}" destId="{15A5C368-BA30-4180-A9CC-3082DD920D1D}" srcOrd="0" destOrd="0" presId="urn:microsoft.com/office/officeart/2005/8/layout/list1"/>
    <dgm:cxn modelId="{19206F73-8CC5-49FB-B4C8-42144671A2FE}" type="presOf" srcId="{560A1A4F-61DD-457C-B6AC-A0C60CBFC276}" destId="{C9525D6D-86DB-4EB1-8146-93DD5AFBE2D5}" srcOrd="0" destOrd="0" presId="urn:microsoft.com/office/officeart/2005/8/layout/list1"/>
    <dgm:cxn modelId="{B2147186-5D64-4C8A-A3F9-B30157992B08}" type="presOf" srcId="{560A1A4F-61DD-457C-B6AC-A0C60CBFC276}" destId="{26C82CDE-5C46-4BF2-83C7-3A7F56A4DF76}" srcOrd="1" destOrd="0" presId="urn:microsoft.com/office/officeart/2005/8/layout/list1"/>
    <dgm:cxn modelId="{7A318487-0742-40B4-BA1F-01C8A1086396}" srcId="{1D31DDA3-C314-4CA7-8E85-86E8D6BA777A}" destId="{2B048608-BD15-4073-A4FA-2F869AAAD148}" srcOrd="0" destOrd="0" parTransId="{F7B380BA-8378-4599-9204-F58F4A745D33}" sibTransId="{B962C7E8-587B-4AC3-8D2A-0903AA8300F9}"/>
    <dgm:cxn modelId="{690B8E9C-9A9C-414C-9AD2-61C1FA5E4510}" type="presOf" srcId="{2B048608-BD15-4073-A4FA-2F869AAAD148}" destId="{6311F497-86BD-4D97-88E7-35C6DAF16EB2}" srcOrd="1" destOrd="0" presId="urn:microsoft.com/office/officeart/2005/8/layout/list1"/>
    <dgm:cxn modelId="{75C43B9D-1DE4-420F-A8F2-6AD14A6B3C46}" type="presOf" srcId="{7475033D-ED66-45F1-8E94-20FF0A743762}" destId="{19DDA04B-3904-4308-AE48-D67BA15283E1}" srcOrd="0" destOrd="0" presId="urn:microsoft.com/office/officeart/2005/8/layout/list1"/>
    <dgm:cxn modelId="{AAB061B7-8156-4D18-AFA7-ED0B5AD2895A}" type="presOf" srcId="{2B048608-BD15-4073-A4FA-2F869AAAD148}" destId="{1975645F-947D-4DBE-AA5A-EA82608C432D}" srcOrd="0" destOrd="0" presId="urn:microsoft.com/office/officeart/2005/8/layout/list1"/>
    <dgm:cxn modelId="{5416D8C7-0B1D-4FAA-9185-AC13CF8953E9}" srcId="{7475033D-ED66-45F1-8E94-20FF0A743762}" destId="{E2527404-B6C3-4048-A3D4-BA497CE6F987}" srcOrd="0" destOrd="0" parTransId="{BCC67397-C39E-4C97-AAF3-FD835C100561}" sibTransId="{13510A38-A9AA-441A-AFEB-503D9D1C7E72}"/>
    <dgm:cxn modelId="{DFAA52DE-C72E-400C-8578-1A9DC14B7E75}" srcId="{560A1A4F-61DD-457C-B6AC-A0C60CBFC276}" destId="{FEF7CD0D-444D-446B-A723-9818D1E5C02E}" srcOrd="0" destOrd="0" parTransId="{3DE4A074-4C3D-4EA2-BC12-88BE9144EDA3}" sibTransId="{366486DA-7DF6-4AFF-85BD-137DE07C7CBB}"/>
    <dgm:cxn modelId="{B1F4F8E7-638B-4ACB-AD2B-3A7208913E7C}" srcId="{1D31DDA3-C314-4CA7-8E85-86E8D6BA777A}" destId="{560A1A4F-61DD-457C-B6AC-A0C60CBFC276}" srcOrd="1" destOrd="0" parTransId="{0AB86C23-5DC1-4534-A987-EC63454D0576}" sibTransId="{03013238-0C2B-4FC7-8135-1293240DAF8F}"/>
    <dgm:cxn modelId="{434A6D08-65E5-4E37-8281-2E5EF6FF458F}" type="presParOf" srcId="{70422713-E0D2-45AB-83DE-4FB69B540D7E}" destId="{99B1E161-6A41-445B-96AC-1494EE73A465}" srcOrd="0" destOrd="0" presId="urn:microsoft.com/office/officeart/2005/8/layout/list1"/>
    <dgm:cxn modelId="{B30224BD-40AB-4388-8484-835DA2FCB2D4}" type="presParOf" srcId="{99B1E161-6A41-445B-96AC-1494EE73A465}" destId="{1975645F-947D-4DBE-AA5A-EA82608C432D}" srcOrd="0" destOrd="0" presId="urn:microsoft.com/office/officeart/2005/8/layout/list1"/>
    <dgm:cxn modelId="{23D330D4-FEEB-41C3-A440-DDE052DB1A07}" type="presParOf" srcId="{99B1E161-6A41-445B-96AC-1494EE73A465}" destId="{6311F497-86BD-4D97-88E7-35C6DAF16EB2}" srcOrd="1" destOrd="0" presId="urn:microsoft.com/office/officeart/2005/8/layout/list1"/>
    <dgm:cxn modelId="{BA42317F-7695-4585-B8B4-F753498CA2A6}" type="presParOf" srcId="{70422713-E0D2-45AB-83DE-4FB69B540D7E}" destId="{2583F54C-90EA-4D5E-973A-2655FB0E2049}" srcOrd="1" destOrd="0" presId="urn:microsoft.com/office/officeart/2005/8/layout/list1"/>
    <dgm:cxn modelId="{501BD5B0-D679-408E-ADE9-4C3DEE69EB0A}" type="presParOf" srcId="{70422713-E0D2-45AB-83DE-4FB69B540D7E}" destId="{15A5C368-BA30-4180-A9CC-3082DD920D1D}" srcOrd="2" destOrd="0" presId="urn:microsoft.com/office/officeart/2005/8/layout/list1"/>
    <dgm:cxn modelId="{D0570A19-061E-4659-9C4C-47FC09D2D113}" type="presParOf" srcId="{70422713-E0D2-45AB-83DE-4FB69B540D7E}" destId="{E27C9972-CCC5-4345-A5AE-36BBF0815732}" srcOrd="3" destOrd="0" presId="urn:microsoft.com/office/officeart/2005/8/layout/list1"/>
    <dgm:cxn modelId="{761FC0EA-9CA0-467E-B8F9-A2D9FDE0D515}" type="presParOf" srcId="{70422713-E0D2-45AB-83DE-4FB69B540D7E}" destId="{598EC6A3-766C-47AC-A591-2C1193C0D0FF}" srcOrd="4" destOrd="0" presId="urn:microsoft.com/office/officeart/2005/8/layout/list1"/>
    <dgm:cxn modelId="{679730FB-EDF1-4D67-9FAA-78C4104A9BF2}" type="presParOf" srcId="{598EC6A3-766C-47AC-A591-2C1193C0D0FF}" destId="{C9525D6D-86DB-4EB1-8146-93DD5AFBE2D5}" srcOrd="0" destOrd="0" presId="urn:microsoft.com/office/officeart/2005/8/layout/list1"/>
    <dgm:cxn modelId="{01AFD592-45AE-4882-839C-CBF9CC5567EE}" type="presParOf" srcId="{598EC6A3-766C-47AC-A591-2C1193C0D0FF}" destId="{26C82CDE-5C46-4BF2-83C7-3A7F56A4DF76}" srcOrd="1" destOrd="0" presId="urn:microsoft.com/office/officeart/2005/8/layout/list1"/>
    <dgm:cxn modelId="{18EABE91-17A0-4EAC-93F8-EE806268AD8E}" type="presParOf" srcId="{70422713-E0D2-45AB-83DE-4FB69B540D7E}" destId="{FAC29DA8-C020-46EB-B593-D76F98D3808F}" srcOrd="5" destOrd="0" presId="urn:microsoft.com/office/officeart/2005/8/layout/list1"/>
    <dgm:cxn modelId="{5641EB4C-E6BC-4E7B-A3B2-2FB670D15E2F}" type="presParOf" srcId="{70422713-E0D2-45AB-83DE-4FB69B540D7E}" destId="{46B8E2F1-9AC0-429D-A255-46366376B158}" srcOrd="6" destOrd="0" presId="urn:microsoft.com/office/officeart/2005/8/layout/list1"/>
    <dgm:cxn modelId="{48112474-F225-4F0C-AB95-F7A219557844}" type="presParOf" srcId="{70422713-E0D2-45AB-83DE-4FB69B540D7E}" destId="{90E37770-052E-4F7B-94A7-CC0CFABEE395}" srcOrd="7" destOrd="0" presId="urn:microsoft.com/office/officeart/2005/8/layout/list1"/>
    <dgm:cxn modelId="{0DE8A41E-36F0-41FB-9AB3-9995BA5BE715}" type="presParOf" srcId="{70422713-E0D2-45AB-83DE-4FB69B540D7E}" destId="{22D16BB5-F659-4C20-A6FA-E70C9460E42E}" srcOrd="8" destOrd="0" presId="urn:microsoft.com/office/officeart/2005/8/layout/list1"/>
    <dgm:cxn modelId="{86575764-19CF-4523-8C57-8A5E80F933B9}" type="presParOf" srcId="{22D16BB5-F659-4C20-A6FA-E70C9460E42E}" destId="{19DDA04B-3904-4308-AE48-D67BA15283E1}" srcOrd="0" destOrd="0" presId="urn:microsoft.com/office/officeart/2005/8/layout/list1"/>
    <dgm:cxn modelId="{7B204BB7-0CDD-465C-99C9-D5D8BD219B40}" type="presParOf" srcId="{22D16BB5-F659-4C20-A6FA-E70C9460E42E}" destId="{890A1B91-EC20-4A47-82C9-E7A2FE9936D5}" srcOrd="1" destOrd="0" presId="urn:microsoft.com/office/officeart/2005/8/layout/list1"/>
    <dgm:cxn modelId="{F1B24479-1FED-476D-B325-B56DD903E8BB}" type="presParOf" srcId="{70422713-E0D2-45AB-83DE-4FB69B540D7E}" destId="{8FF914A5-1484-40FB-A743-7C49DF6FB5CB}" srcOrd="9" destOrd="0" presId="urn:microsoft.com/office/officeart/2005/8/layout/list1"/>
    <dgm:cxn modelId="{EE50DE83-8C57-426D-A621-0710A133F8B1}" type="presParOf" srcId="{70422713-E0D2-45AB-83DE-4FB69B540D7E}" destId="{E811FE1D-531A-48DD-B4D7-9D9DC8874DB7}" srcOrd="10" destOrd="0" presId="urn:microsoft.com/office/officeart/2005/8/layout/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31DDA3-C314-4CA7-8E85-86E8D6BA777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ES"/>
        </a:p>
      </dgm:t>
    </dgm:pt>
    <dgm:pt modelId="{70422713-E0D2-45AB-83DE-4FB69B540D7E}" type="pres">
      <dgm:prSet presAssocID="{1D31DDA3-C314-4CA7-8E85-86E8D6BA777A}" presName="linear" presStyleCnt="0">
        <dgm:presLayoutVars>
          <dgm:dir/>
          <dgm:animLvl val="lvl"/>
          <dgm:resizeHandles val="exact"/>
        </dgm:presLayoutVars>
      </dgm:prSet>
      <dgm:spPr/>
    </dgm:pt>
  </dgm:ptLst>
  <dgm:cxnLst>
    <dgm:cxn modelId="{6863581E-1644-42C0-AEA5-916EB28F48C7}" type="presOf" srcId="{1D31DDA3-C314-4CA7-8E85-86E8D6BA777A}" destId="{70422713-E0D2-45AB-83DE-4FB69B540D7E}"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31DDA3-C314-4CA7-8E85-86E8D6BA777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ES"/>
        </a:p>
      </dgm:t>
    </dgm:pt>
    <dgm:pt modelId="{2B048608-BD15-4073-A4FA-2F869AAAD148}">
      <dgm:prSet phldrT="[Text]" custT="1"/>
      <dgm:spPr/>
      <dgm:t>
        <a:bodyPr/>
        <a:lstStyle/>
        <a:p>
          <a:pPr algn="ctr"/>
          <a:r>
            <a:rPr lang="es-ES" sz="1200" dirty="0"/>
            <a:t>La literatura, un sueño dirigido</a:t>
          </a:r>
        </a:p>
      </dgm:t>
    </dgm:pt>
    <dgm:pt modelId="{F7B380BA-8378-4599-9204-F58F4A745D33}" type="parTrans" cxnId="{7A318487-0742-40B4-BA1F-01C8A1086396}">
      <dgm:prSet/>
      <dgm:spPr/>
      <dgm:t>
        <a:bodyPr/>
        <a:lstStyle/>
        <a:p>
          <a:endParaRPr lang="es-ES"/>
        </a:p>
      </dgm:t>
    </dgm:pt>
    <dgm:pt modelId="{B962C7E8-587B-4AC3-8D2A-0903AA8300F9}" type="sibTrans" cxnId="{7A318487-0742-40B4-BA1F-01C8A1086396}">
      <dgm:prSet/>
      <dgm:spPr/>
      <dgm:t>
        <a:bodyPr/>
        <a:lstStyle/>
        <a:p>
          <a:endParaRPr lang="es-ES"/>
        </a:p>
      </dgm:t>
    </dgm:pt>
    <dgm:pt modelId="{E2E301C4-A407-4119-A66E-A5CB4F032DCB}">
      <dgm:prSet custT="1"/>
      <dgm:spPr/>
      <dgm:t>
        <a:bodyPr/>
        <a:lstStyle/>
        <a:p>
          <a:r>
            <a:rPr lang="es-ES" sz="1200" dirty="0"/>
            <a:t>11 de mayo. </a:t>
          </a:r>
          <a:r>
            <a:rPr lang="es-ES" sz="1200" b="1" dirty="0">
              <a:solidFill>
                <a:prstClr val="black">
                  <a:hueOff val="0"/>
                  <a:satOff val="0"/>
                  <a:lumOff val="0"/>
                  <a:alphaOff val="0"/>
                </a:prstClr>
              </a:solidFill>
              <a:latin typeface="Calibri"/>
              <a:ea typeface="+mn-ea"/>
              <a:cs typeface="+mn-cs"/>
            </a:rPr>
            <a:t>Patricia </a:t>
          </a:r>
          <a:r>
            <a:rPr lang="es-ES" sz="1200" b="1" dirty="0" err="1">
              <a:solidFill>
                <a:prstClr val="black">
                  <a:hueOff val="0"/>
                  <a:satOff val="0"/>
                  <a:lumOff val="0"/>
                  <a:alphaOff val="0"/>
                </a:prstClr>
              </a:solidFill>
              <a:latin typeface="Calibri"/>
              <a:ea typeface="+mn-ea"/>
              <a:cs typeface="+mn-cs"/>
            </a:rPr>
            <a:t>Santervás</a:t>
          </a:r>
          <a:r>
            <a:rPr lang="es-ES" sz="1200" b="1" dirty="0">
              <a:solidFill>
                <a:prstClr val="black">
                  <a:hueOff val="0"/>
                  <a:satOff val="0"/>
                  <a:lumOff val="0"/>
                  <a:alphaOff val="0"/>
                </a:prstClr>
              </a:solidFill>
              <a:latin typeface="Calibri"/>
              <a:ea typeface="+mn-ea"/>
              <a:cs typeface="+mn-cs"/>
            </a:rPr>
            <a:t> González</a:t>
          </a:r>
          <a:r>
            <a:rPr lang="es-ES" sz="1200" dirty="0"/>
            <a:t>. </a:t>
          </a:r>
          <a:r>
            <a:rPr lang="es-ES" sz="1200" b="0" dirty="0">
              <a:solidFill>
                <a:prstClr val="black">
                  <a:hueOff val="0"/>
                  <a:satOff val="0"/>
                  <a:lumOff val="0"/>
                  <a:alphaOff val="0"/>
                </a:prstClr>
              </a:solidFill>
              <a:latin typeface="Calibri"/>
              <a:ea typeface="+mn-ea"/>
              <a:cs typeface="+mn-cs"/>
            </a:rPr>
            <a:t>Cervantes Escuela Internacional </a:t>
          </a:r>
          <a:r>
            <a:rPr lang="es-ES" sz="1200" dirty="0"/>
            <a:t>(Málaga)</a:t>
          </a:r>
          <a:endParaRPr lang="es-ES" sz="1100" dirty="0"/>
        </a:p>
      </dgm:t>
    </dgm:pt>
    <dgm:pt modelId="{CAD1FC75-CAB6-40DD-8D2F-E62AA9174754}" type="parTrans" cxnId="{DFF93134-F8E9-4CDA-889C-A588D69CDAF9}">
      <dgm:prSet/>
      <dgm:spPr/>
      <dgm:t>
        <a:bodyPr/>
        <a:lstStyle/>
        <a:p>
          <a:endParaRPr lang="es-ES"/>
        </a:p>
      </dgm:t>
    </dgm:pt>
    <dgm:pt modelId="{49ECCC61-9A03-40D2-9599-F751D634CC89}" type="sibTrans" cxnId="{DFF93134-F8E9-4CDA-889C-A588D69CDAF9}">
      <dgm:prSet/>
      <dgm:spPr/>
      <dgm:t>
        <a:bodyPr/>
        <a:lstStyle/>
        <a:p>
          <a:endParaRPr lang="es-ES"/>
        </a:p>
      </dgm:t>
    </dgm:pt>
    <dgm:pt modelId="{85A0E32E-6565-4B4D-8C8E-71838EF67F98}">
      <dgm:prSet custT="1"/>
      <dgm:spPr/>
      <dgm:t>
        <a:bodyPr/>
        <a:lstStyle/>
        <a:p>
          <a:endParaRPr lang="es-ES" sz="1100" dirty="0"/>
        </a:p>
      </dgm:t>
    </dgm:pt>
    <dgm:pt modelId="{91B4171B-21A5-437E-A99C-99D5F0C47904}" type="parTrans" cxnId="{2B3A946F-C185-4962-900D-73BED0903E91}">
      <dgm:prSet/>
      <dgm:spPr/>
      <dgm:t>
        <a:bodyPr/>
        <a:lstStyle/>
        <a:p>
          <a:endParaRPr lang="es-ES"/>
        </a:p>
      </dgm:t>
    </dgm:pt>
    <dgm:pt modelId="{D3F6830E-B7B0-42AE-83F4-01A0B762D2A5}" type="sibTrans" cxnId="{2B3A946F-C185-4962-900D-73BED0903E91}">
      <dgm:prSet/>
      <dgm:spPr/>
      <dgm:t>
        <a:bodyPr/>
        <a:lstStyle/>
        <a:p>
          <a:endParaRPr lang="es-ES"/>
        </a:p>
      </dgm:t>
    </dgm:pt>
    <dgm:pt modelId="{70422713-E0D2-45AB-83DE-4FB69B540D7E}" type="pres">
      <dgm:prSet presAssocID="{1D31DDA3-C314-4CA7-8E85-86E8D6BA777A}" presName="linear" presStyleCnt="0">
        <dgm:presLayoutVars>
          <dgm:dir/>
          <dgm:animLvl val="lvl"/>
          <dgm:resizeHandles val="exact"/>
        </dgm:presLayoutVars>
      </dgm:prSet>
      <dgm:spPr/>
    </dgm:pt>
    <dgm:pt modelId="{99B1E161-6A41-445B-96AC-1494EE73A465}" type="pres">
      <dgm:prSet presAssocID="{2B048608-BD15-4073-A4FA-2F869AAAD148}" presName="parentLin" presStyleCnt="0"/>
      <dgm:spPr/>
    </dgm:pt>
    <dgm:pt modelId="{1975645F-947D-4DBE-AA5A-EA82608C432D}" type="pres">
      <dgm:prSet presAssocID="{2B048608-BD15-4073-A4FA-2F869AAAD148}" presName="parentLeftMargin" presStyleLbl="node1" presStyleIdx="0" presStyleCnt="1"/>
      <dgm:spPr/>
    </dgm:pt>
    <dgm:pt modelId="{6311F497-86BD-4D97-88E7-35C6DAF16EB2}" type="pres">
      <dgm:prSet presAssocID="{2B048608-BD15-4073-A4FA-2F869AAAD148}" presName="parentText" presStyleLbl="node1" presStyleIdx="0" presStyleCnt="1" custScaleX="126191" custScaleY="247702" custLinFactNeighborX="-1385">
        <dgm:presLayoutVars>
          <dgm:chMax val="0"/>
          <dgm:bulletEnabled val="1"/>
        </dgm:presLayoutVars>
      </dgm:prSet>
      <dgm:spPr/>
    </dgm:pt>
    <dgm:pt modelId="{2583F54C-90EA-4D5E-973A-2655FB0E2049}" type="pres">
      <dgm:prSet presAssocID="{2B048608-BD15-4073-A4FA-2F869AAAD148}" presName="negativeSpace" presStyleCnt="0"/>
      <dgm:spPr/>
    </dgm:pt>
    <dgm:pt modelId="{15A5C368-BA30-4180-A9CC-3082DD920D1D}" type="pres">
      <dgm:prSet presAssocID="{2B048608-BD15-4073-A4FA-2F869AAAD148}" presName="childText" presStyleLbl="conFgAcc1" presStyleIdx="0" presStyleCnt="1" custScaleY="128857" custLinFactNeighborX="-777" custLinFactNeighborY="1036">
        <dgm:presLayoutVars>
          <dgm:bulletEnabled val="1"/>
        </dgm:presLayoutVars>
      </dgm:prSet>
      <dgm:spPr/>
    </dgm:pt>
  </dgm:ptLst>
  <dgm:cxnLst>
    <dgm:cxn modelId="{6863581E-1644-42C0-AEA5-916EB28F48C7}" type="presOf" srcId="{1D31DDA3-C314-4CA7-8E85-86E8D6BA777A}" destId="{70422713-E0D2-45AB-83DE-4FB69B540D7E}" srcOrd="0" destOrd="0" presId="urn:microsoft.com/office/officeart/2005/8/layout/list1"/>
    <dgm:cxn modelId="{DFF93134-F8E9-4CDA-889C-A588D69CDAF9}" srcId="{2B048608-BD15-4073-A4FA-2F869AAAD148}" destId="{E2E301C4-A407-4119-A66E-A5CB4F032DCB}" srcOrd="1" destOrd="0" parTransId="{CAD1FC75-CAB6-40DD-8D2F-E62AA9174754}" sibTransId="{49ECCC61-9A03-40D2-9599-F751D634CC89}"/>
    <dgm:cxn modelId="{EF59CB4B-9B32-460E-AE42-683BD5DA15E9}" type="presOf" srcId="{E2E301C4-A407-4119-A66E-A5CB4F032DCB}" destId="{15A5C368-BA30-4180-A9CC-3082DD920D1D}" srcOrd="0" destOrd="1" presId="urn:microsoft.com/office/officeart/2005/8/layout/list1"/>
    <dgm:cxn modelId="{2B3A946F-C185-4962-900D-73BED0903E91}" srcId="{2B048608-BD15-4073-A4FA-2F869AAAD148}" destId="{85A0E32E-6565-4B4D-8C8E-71838EF67F98}" srcOrd="0" destOrd="0" parTransId="{91B4171B-21A5-437E-A99C-99D5F0C47904}" sibTransId="{D3F6830E-B7B0-42AE-83F4-01A0B762D2A5}"/>
    <dgm:cxn modelId="{7A318487-0742-40B4-BA1F-01C8A1086396}" srcId="{1D31DDA3-C314-4CA7-8E85-86E8D6BA777A}" destId="{2B048608-BD15-4073-A4FA-2F869AAAD148}" srcOrd="0" destOrd="0" parTransId="{F7B380BA-8378-4599-9204-F58F4A745D33}" sibTransId="{B962C7E8-587B-4AC3-8D2A-0903AA8300F9}"/>
    <dgm:cxn modelId="{690B8E9C-9A9C-414C-9AD2-61C1FA5E4510}" type="presOf" srcId="{2B048608-BD15-4073-A4FA-2F869AAAD148}" destId="{6311F497-86BD-4D97-88E7-35C6DAF16EB2}" srcOrd="1" destOrd="0" presId="urn:microsoft.com/office/officeart/2005/8/layout/list1"/>
    <dgm:cxn modelId="{AAB061B7-8156-4D18-AFA7-ED0B5AD2895A}" type="presOf" srcId="{2B048608-BD15-4073-A4FA-2F869AAAD148}" destId="{1975645F-947D-4DBE-AA5A-EA82608C432D}" srcOrd="0" destOrd="0" presId="urn:microsoft.com/office/officeart/2005/8/layout/list1"/>
    <dgm:cxn modelId="{B56ED8C7-6F63-467A-9787-AEC6FDF42F44}" type="presOf" srcId="{85A0E32E-6565-4B4D-8C8E-71838EF67F98}" destId="{15A5C368-BA30-4180-A9CC-3082DD920D1D}" srcOrd="0" destOrd="0" presId="urn:microsoft.com/office/officeart/2005/8/layout/list1"/>
    <dgm:cxn modelId="{434A6D08-65E5-4E37-8281-2E5EF6FF458F}" type="presParOf" srcId="{70422713-E0D2-45AB-83DE-4FB69B540D7E}" destId="{99B1E161-6A41-445B-96AC-1494EE73A465}" srcOrd="0" destOrd="0" presId="urn:microsoft.com/office/officeart/2005/8/layout/list1"/>
    <dgm:cxn modelId="{B30224BD-40AB-4388-8484-835DA2FCB2D4}" type="presParOf" srcId="{99B1E161-6A41-445B-96AC-1494EE73A465}" destId="{1975645F-947D-4DBE-AA5A-EA82608C432D}" srcOrd="0" destOrd="0" presId="urn:microsoft.com/office/officeart/2005/8/layout/list1"/>
    <dgm:cxn modelId="{23D330D4-FEEB-41C3-A440-DDE052DB1A07}" type="presParOf" srcId="{99B1E161-6A41-445B-96AC-1494EE73A465}" destId="{6311F497-86BD-4D97-88E7-35C6DAF16EB2}" srcOrd="1" destOrd="0" presId="urn:microsoft.com/office/officeart/2005/8/layout/list1"/>
    <dgm:cxn modelId="{BA42317F-7695-4585-B8B4-F753498CA2A6}" type="presParOf" srcId="{70422713-E0D2-45AB-83DE-4FB69B540D7E}" destId="{2583F54C-90EA-4D5E-973A-2655FB0E2049}" srcOrd="1" destOrd="0" presId="urn:microsoft.com/office/officeart/2005/8/layout/list1"/>
    <dgm:cxn modelId="{501BD5B0-D679-408E-ADE9-4C3DEE69EB0A}" type="presParOf" srcId="{70422713-E0D2-45AB-83DE-4FB69B540D7E}" destId="{15A5C368-BA30-4180-A9CC-3082DD920D1D}"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31DDA3-C314-4CA7-8E85-86E8D6BA777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ES"/>
        </a:p>
      </dgm:t>
    </dgm:pt>
    <dgm:pt modelId="{70422713-E0D2-45AB-83DE-4FB69B540D7E}" type="pres">
      <dgm:prSet presAssocID="{1D31DDA3-C314-4CA7-8E85-86E8D6BA777A}" presName="linear" presStyleCnt="0">
        <dgm:presLayoutVars>
          <dgm:dir/>
          <dgm:animLvl val="lvl"/>
          <dgm:resizeHandles val="exact"/>
        </dgm:presLayoutVars>
      </dgm:prSet>
      <dgm:spPr/>
    </dgm:pt>
  </dgm:ptLst>
  <dgm:cxnLst>
    <dgm:cxn modelId="{6863581E-1644-42C0-AEA5-916EB28F48C7}" type="presOf" srcId="{1D31DDA3-C314-4CA7-8E85-86E8D6BA777A}" destId="{70422713-E0D2-45AB-83DE-4FB69B540D7E}"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31DDA3-C314-4CA7-8E85-86E8D6BA777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ES"/>
        </a:p>
      </dgm:t>
    </dgm:pt>
    <dgm:pt modelId="{70422713-E0D2-45AB-83DE-4FB69B540D7E}" type="pres">
      <dgm:prSet presAssocID="{1D31DDA3-C314-4CA7-8E85-86E8D6BA777A}" presName="linear" presStyleCnt="0">
        <dgm:presLayoutVars>
          <dgm:dir/>
          <dgm:animLvl val="lvl"/>
          <dgm:resizeHandles val="exact"/>
        </dgm:presLayoutVars>
      </dgm:prSet>
      <dgm:spPr/>
    </dgm:pt>
  </dgm:ptLst>
  <dgm:cxnLst>
    <dgm:cxn modelId="{6863581E-1644-42C0-AEA5-916EB28F48C7}" type="presOf" srcId="{1D31DDA3-C314-4CA7-8E85-86E8D6BA777A}" destId="{70422713-E0D2-45AB-83DE-4FB69B540D7E}"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31DDA3-C314-4CA7-8E85-86E8D6BA777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ES"/>
        </a:p>
      </dgm:t>
    </dgm:pt>
    <dgm:pt modelId="{70422713-E0D2-45AB-83DE-4FB69B540D7E}" type="pres">
      <dgm:prSet presAssocID="{1D31DDA3-C314-4CA7-8E85-86E8D6BA777A}" presName="linear" presStyleCnt="0">
        <dgm:presLayoutVars>
          <dgm:dir/>
          <dgm:animLvl val="lvl"/>
          <dgm:resizeHandles val="exact"/>
        </dgm:presLayoutVars>
      </dgm:prSet>
      <dgm:spPr/>
    </dgm:pt>
  </dgm:ptLst>
  <dgm:cxnLst>
    <dgm:cxn modelId="{6863581E-1644-42C0-AEA5-916EB28F48C7}" type="presOf" srcId="{1D31DDA3-C314-4CA7-8E85-86E8D6BA777A}" destId="{70422713-E0D2-45AB-83DE-4FB69B540D7E}"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31DDA3-C314-4CA7-8E85-86E8D6BA777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ES"/>
        </a:p>
      </dgm:t>
    </dgm:pt>
    <dgm:pt modelId="{70422713-E0D2-45AB-83DE-4FB69B540D7E}" type="pres">
      <dgm:prSet presAssocID="{1D31DDA3-C314-4CA7-8E85-86E8D6BA777A}" presName="linear" presStyleCnt="0">
        <dgm:presLayoutVars>
          <dgm:dir/>
          <dgm:animLvl val="lvl"/>
          <dgm:resizeHandles val="exact"/>
        </dgm:presLayoutVars>
      </dgm:prSet>
      <dgm:spPr/>
    </dgm:pt>
  </dgm:ptLst>
  <dgm:cxnLst>
    <dgm:cxn modelId="{6863581E-1644-42C0-AEA5-916EB28F48C7}" type="presOf" srcId="{1D31DDA3-C314-4CA7-8E85-86E8D6BA777A}" destId="{70422713-E0D2-45AB-83DE-4FB69B540D7E}"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D31DDA3-C314-4CA7-8E85-86E8D6BA777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s-ES"/>
        </a:p>
      </dgm:t>
    </dgm:pt>
    <dgm:pt modelId="{70422713-E0D2-45AB-83DE-4FB69B540D7E}" type="pres">
      <dgm:prSet presAssocID="{1D31DDA3-C314-4CA7-8E85-86E8D6BA777A}" presName="linear" presStyleCnt="0">
        <dgm:presLayoutVars>
          <dgm:dir/>
          <dgm:animLvl val="lvl"/>
          <dgm:resizeHandles val="exact"/>
        </dgm:presLayoutVars>
      </dgm:prSet>
      <dgm:spPr/>
    </dgm:pt>
  </dgm:ptLst>
  <dgm:cxnLst>
    <dgm:cxn modelId="{6863581E-1644-42C0-AEA5-916EB28F48C7}" type="presOf" srcId="{1D31DDA3-C314-4CA7-8E85-86E8D6BA777A}" destId="{70422713-E0D2-45AB-83DE-4FB69B540D7E}" srcOrd="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5C368-BA30-4180-A9CC-3082DD920D1D}">
      <dsp:nvSpPr>
        <dsp:cNvPr id="0" name=""/>
        <dsp:cNvSpPr/>
      </dsp:nvSpPr>
      <dsp:spPr>
        <a:xfrm>
          <a:off x="0" y="294886"/>
          <a:ext cx="8229600" cy="1115525"/>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33120" rIns="638708" bIns="92456" numCol="1" spcCol="1270" anchor="t" anchorCtr="0">
          <a:noAutofit/>
        </a:bodyPr>
        <a:lstStyle/>
        <a:p>
          <a:pPr marL="114300" lvl="1" indent="-114300" algn="l" defTabSz="577850">
            <a:lnSpc>
              <a:spcPct val="90000"/>
            </a:lnSpc>
            <a:spcBef>
              <a:spcPct val="0"/>
            </a:spcBef>
            <a:spcAft>
              <a:spcPct val="15000"/>
            </a:spcAft>
            <a:buChar char="•"/>
          </a:pPr>
          <a:r>
            <a:rPr lang="es-ES" sz="1300" kern="1200" dirty="0"/>
            <a:t>11 de mayo. </a:t>
          </a:r>
          <a:r>
            <a:rPr lang="es-ES" sz="1300" b="1" kern="1200" dirty="0">
              <a:solidFill>
                <a:prstClr val="black">
                  <a:hueOff val="0"/>
                  <a:satOff val="0"/>
                  <a:lumOff val="0"/>
                  <a:alphaOff val="0"/>
                </a:prstClr>
              </a:solidFill>
              <a:latin typeface="Calibri"/>
              <a:ea typeface="+mn-ea"/>
              <a:cs typeface="+mn-cs"/>
            </a:rPr>
            <a:t>Patricia </a:t>
          </a:r>
          <a:r>
            <a:rPr lang="es-ES" sz="1300" b="1" kern="1200" dirty="0" err="1">
              <a:solidFill>
                <a:prstClr val="black">
                  <a:hueOff val="0"/>
                  <a:satOff val="0"/>
                  <a:lumOff val="0"/>
                  <a:alphaOff val="0"/>
                </a:prstClr>
              </a:solidFill>
              <a:latin typeface="Calibri"/>
              <a:ea typeface="+mn-ea"/>
              <a:cs typeface="+mn-cs"/>
            </a:rPr>
            <a:t>Santervás</a:t>
          </a:r>
          <a:r>
            <a:rPr lang="es-ES" sz="1300" b="1" kern="1200" dirty="0">
              <a:solidFill>
                <a:prstClr val="black">
                  <a:hueOff val="0"/>
                  <a:satOff val="0"/>
                  <a:lumOff val="0"/>
                  <a:alphaOff val="0"/>
                </a:prstClr>
              </a:solidFill>
              <a:latin typeface="Calibri"/>
              <a:ea typeface="+mn-ea"/>
              <a:cs typeface="+mn-cs"/>
            </a:rPr>
            <a:t> González</a:t>
          </a:r>
          <a:r>
            <a:rPr lang="es-ES" sz="1300" kern="1200" dirty="0"/>
            <a:t>. </a:t>
          </a:r>
          <a:r>
            <a:rPr lang="es-ES" sz="1300" b="0" kern="1200" dirty="0">
              <a:solidFill>
                <a:prstClr val="black">
                  <a:hueOff val="0"/>
                  <a:satOff val="0"/>
                  <a:lumOff val="0"/>
                  <a:alphaOff val="0"/>
                </a:prstClr>
              </a:solidFill>
              <a:latin typeface="Calibri"/>
              <a:ea typeface="+mn-ea"/>
              <a:cs typeface="+mn-cs"/>
            </a:rPr>
            <a:t>Cervantes Escuela Internacional </a:t>
          </a:r>
          <a:r>
            <a:rPr lang="es-ES" sz="1300" kern="1200" dirty="0"/>
            <a:t>(Málaga)</a:t>
          </a:r>
        </a:p>
      </dsp:txBody>
      <dsp:txXfrm>
        <a:off x="0" y="294886"/>
        <a:ext cx="8229600" cy="1115525"/>
      </dsp:txXfrm>
    </dsp:sp>
    <dsp:sp modelId="{6311F497-86BD-4D97-88E7-35C6DAF16EB2}">
      <dsp:nvSpPr>
        <dsp:cNvPr id="0" name=""/>
        <dsp:cNvSpPr/>
      </dsp:nvSpPr>
      <dsp:spPr>
        <a:xfrm>
          <a:off x="514399" y="49531"/>
          <a:ext cx="5904565" cy="89359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577850">
            <a:lnSpc>
              <a:spcPct val="90000"/>
            </a:lnSpc>
            <a:spcBef>
              <a:spcPct val="0"/>
            </a:spcBef>
            <a:spcAft>
              <a:spcPct val="35000"/>
            </a:spcAft>
            <a:buNone/>
          </a:pPr>
          <a:r>
            <a:rPr lang="es-ES" sz="1300" kern="1200" dirty="0"/>
            <a:t>La literatura, un sueño dirigido</a:t>
          </a:r>
        </a:p>
      </dsp:txBody>
      <dsp:txXfrm>
        <a:off x="558021" y="93153"/>
        <a:ext cx="5817321" cy="806347"/>
      </dsp:txXfrm>
    </dsp:sp>
    <dsp:sp modelId="{46B8E2F1-9AC0-429D-A255-46366376B158}">
      <dsp:nvSpPr>
        <dsp:cNvPr id="0" name=""/>
        <dsp:cNvSpPr/>
      </dsp:nvSpPr>
      <dsp:spPr>
        <a:xfrm>
          <a:off x="0" y="1662638"/>
          <a:ext cx="8229600" cy="1241872"/>
        </a:xfrm>
        <a:prstGeom prst="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33120" rIns="638708" bIns="92456" numCol="1" spcCol="1270" anchor="t" anchorCtr="0">
          <a:noAutofit/>
        </a:bodyPr>
        <a:lstStyle/>
        <a:p>
          <a:pPr marL="114300" lvl="1" indent="-114300" algn="l" defTabSz="577850">
            <a:lnSpc>
              <a:spcPct val="90000"/>
            </a:lnSpc>
            <a:spcBef>
              <a:spcPct val="0"/>
            </a:spcBef>
            <a:spcAft>
              <a:spcPct val="15000"/>
            </a:spcAft>
            <a:buChar char="•"/>
          </a:pPr>
          <a:r>
            <a:rPr lang="es-ES" sz="1300" kern="1200" dirty="0"/>
            <a:t>18 de mayo. </a:t>
          </a:r>
          <a:r>
            <a:rPr lang="es-ES" sz="1300" b="1" kern="1200" dirty="0">
              <a:solidFill>
                <a:prstClr val="black">
                  <a:hueOff val="0"/>
                  <a:satOff val="0"/>
                  <a:lumOff val="0"/>
                  <a:alphaOff val="0"/>
                </a:prstClr>
              </a:solidFill>
              <a:latin typeface="Calibri"/>
              <a:ea typeface="+mn-ea"/>
              <a:cs typeface="+mn-cs"/>
            </a:rPr>
            <a:t>José María Torreblanca Perles </a:t>
          </a:r>
          <a:r>
            <a:rPr lang="es-ES" sz="1300" b="1" kern="1200" dirty="0"/>
            <a:t>. </a:t>
          </a:r>
          <a:r>
            <a:rPr lang="es-ES" sz="1300" kern="1200" dirty="0"/>
            <a:t>Instituto Avanzado de ELE </a:t>
          </a:r>
          <a:r>
            <a:rPr lang="es-ES" sz="1300" b="0" kern="1200" dirty="0"/>
            <a:t>(Málaga)</a:t>
          </a:r>
        </a:p>
      </dsp:txBody>
      <dsp:txXfrm>
        <a:off x="0" y="1662638"/>
        <a:ext cx="8229600" cy="1241872"/>
      </dsp:txXfrm>
    </dsp:sp>
    <dsp:sp modelId="{26C82CDE-5C46-4BF2-83C7-3A7F56A4DF76}">
      <dsp:nvSpPr>
        <dsp:cNvPr id="0" name=""/>
        <dsp:cNvSpPr/>
      </dsp:nvSpPr>
      <dsp:spPr>
        <a:xfrm>
          <a:off x="375442" y="1485472"/>
          <a:ext cx="6120649" cy="971902"/>
        </a:xfrm>
        <a:prstGeom prst="roundRect">
          <a:avLst/>
        </a:prstGeom>
        <a:solidFill>
          <a:srgbClr val="BE835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577850">
            <a:lnSpc>
              <a:spcPct val="90000"/>
            </a:lnSpc>
            <a:spcBef>
              <a:spcPct val="0"/>
            </a:spcBef>
            <a:spcAft>
              <a:spcPct val="35000"/>
            </a:spcAft>
            <a:buNone/>
          </a:pPr>
          <a:r>
            <a:rPr lang="es-ES" sz="1300" kern="1200" dirty="0"/>
            <a:t>Yo quería que mis alumnos hicieran un vídeo… y lo consiguieron: herramientas digitales para la creación de vídeos en el ámbito educativo</a:t>
          </a:r>
        </a:p>
      </dsp:txBody>
      <dsp:txXfrm>
        <a:off x="422886" y="1532916"/>
        <a:ext cx="6025761" cy="877014"/>
      </dsp:txXfrm>
    </dsp:sp>
    <dsp:sp modelId="{E811FE1D-531A-48DD-B4D7-9D9DC8874DB7}">
      <dsp:nvSpPr>
        <dsp:cNvPr id="0" name=""/>
        <dsp:cNvSpPr/>
      </dsp:nvSpPr>
      <dsp:spPr>
        <a:xfrm>
          <a:off x="0" y="3242067"/>
          <a:ext cx="8229600" cy="1366444"/>
        </a:xfrm>
        <a:prstGeom prst="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33120" rIns="638708" bIns="92456" numCol="1" spcCol="1270" anchor="t" anchorCtr="0">
          <a:noAutofit/>
        </a:bodyPr>
        <a:lstStyle/>
        <a:p>
          <a:pPr marL="114300" lvl="1" indent="-114300" algn="l" defTabSz="577850">
            <a:lnSpc>
              <a:spcPct val="90000"/>
            </a:lnSpc>
            <a:spcBef>
              <a:spcPct val="0"/>
            </a:spcBef>
            <a:spcAft>
              <a:spcPct val="15000"/>
            </a:spcAft>
            <a:buChar char="•"/>
          </a:pPr>
          <a:r>
            <a:rPr lang="es-ES" sz="1300" kern="1200" dirty="0"/>
            <a:t>25 de mayo. </a:t>
          </a:r>
          <a:r>
            <a:rPr lang="es-ES" sz="1300" b="1" kern="1200" dirty="0">
              <a:solidFill>
                <a:prstClr val="black">
                  <a:hueOff val="0"/>
                  <a:satOff val="0"/>
                  <a:lumOff val="0"/>
                  <a:alphaOff val="0"/>
                </a:prstClr>
              </a:solidFill>
              <a:latin typeface="Calibri"/>
              <a:ea typeface="+mn-ea"/>
              <a:cs typeface="+mn-cs"/>
            </a:rPr>
            <a:t>Roberto Palomino Rodriguez de la Paz</a:t>
          </a:r>
          <a:r>
            <a:rPr lang="es-ES" sz="1300" b="1" kern="1200" dirty="0"/>
            <a:t>.</a:t>
          </a:r>
          <a:r>
            <a:rPr lang="es-ES" sz="1300" kern="1200" dirty="0"/>
            <a:t> Escuela de idiomas Carlos V (Sevilla)</a:t>
          </a:r>
        </a:p>
      </dsp:txBody>
      <dsp:txXfrm>
        <a:off x="0" y="3242067"/>
        <a:ext cx="8229600" cy="1366444"/>
      </dsp:txXfrm>
    </dsp:sp>
    <dsp:sp modelId="{890A1B91-EC20-4A47-82C9-E7A2FE9936D5}">
      <dsp:nvSpPr>
        <dsp:cNvPr id="0" name=""/>
        <dsp:cNvSpPr/>
      </dsp:nvSpPr>
      <dsp:spPr>
        <a:xfrm>
          <a:off x="442390" y="3065463"/>
          <a:ext cx="6110568" cy="82297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577850">
            <a:lnSpc>
              <a:spcPct val="90000"/>
            </a:lnSpc>
            <a:spcBef>
              <a:spcPct val="0"/>
            </a:spcBef>
            <a:spcAft>
              <a:spcPct val="35000"/>
            </a:spcAft>
            <a:buNone/>
          </a:pPr>
          <a:r>
            <a:rPr lang="es-ES" sz="1300" kern="1200" dirty="0"/>
            <a:t>Montando el pollo en clase de español, expresiones españolas</a:t>
          </a:r>
        </a:p>
      </dsp:txBody>
      <dsp:txXfrm>
        <a:off x="482564" y="3105637"/>
        <a:ext cx="6030220" cy="742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A5C368-BA30-4180-A9CC-3082DD920D1D}">
      <dsp:nvSpPr>
        <dsp:cNvPr id="0" name=""/>
        <dsp:cNvSpPr/>
      </dsp:nvSpPr>
      <dsp:spPr>
        <a:xfrm>
          <a:off x="0" y="434086"/>
          <a:ext cx="7931224" cy="738737"/>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15551" tIns="145796" rIns="615551" bIns="78232" numCol="1" spcCol="1270" anchor="t" anchorCtr="0">
          <a:noAutofit/>
        </a:bodyPr>
        <a:lstStyle/>
        <a:p>
          <a:pPr marL="57150" lvl="1" indent="-57150" algn="l" defTabSz="488950">
            <a:lnSpc>
              <a:spcPct val="90000"/>
            </a:lnSpc>
            <a:spcBef>
              <a:spcPct val="0"/>
            </a:spcBef>
            <a:spcAft>
              <a:spcPct val="15000"/>
            </a:spcAft>
            <a:buChar char="•"/>
          </a:pPr>
          <a:endParaRPr lang="es-ES" sz="1100" kern="1200" dirty="0"/>
        </a:p>
        <a:p>
          <a:pPr marL="114300" lvl="1" indent="-114300" algn="l" defTabSz="533400">
            <a:lnSpc>
              <a:spcPct val="90000"/>
            </a:lnSpc>
            <a:spcBef>
              <a:spcPct val="0"/>
            </a:spcBef>
            <a:spcAft>
              <a:spcPct val="15000"/>
            </a:spcAft>
            <a:buChar char="•"/>
          </a:pPr>
          <a:r>
            <a:rPr lang="es-ES" sz="1200" kern="1200" dirty="0"/>
            <a:t>11 de mayo. </a:t>
          </a:r>
          <a:r>
            <a:rPr lang="es-ES" sz="1200" b="1" kern="1200" dirty="0">
              <a:solidFill>
                <a:prstClr val="black">
                  <a:hueOff val="0"/>
                  <a:satOff val="0"/>
                  <a:lumOff val="0"/>
                  <a:alphaOff val="0"/>
                </a:prstClr>
              </a:solidFill>
              <a:latin typeface="Calibri"/>
              <a:ea typeface="+mn-ea"/>
              <a:cs typeface="+mn-cs"/>
            </a:rPr>
            <a:t>Patricia </a:t>
          </a:r>
          <a:r>
            <a:rPr lang="es-ES" sz="1200" b="1" kern="1200" dirty="0" err="1">
              <a:solidFill>
                <a:prstClr val="black">
                  <a:hueOff val="0"/>
                  <a:satOff val="0"/>
                  <a:lumOff val="0"/>
                  <a:alphaOff val="0"/>
                </a:prstClr>
              </a:solidFill>
              <a:latin typeface="Calibri"/>
              <a:ea typeface="+mn-ea"/>
              <a:cs typeface="+mn-cs"/>
            </a:rPr>
            <a:t>Santervás</a:t>
          </a:r>
          <a:r>
            <a:rPr lang="es-ES" sz="1200" b="1" kern="1200" dirty="0">
              <a:solidFill>
                <a:prstClr val="black">
                  <a:hueOff val="0"/>
                  <a:satOff val="0"/>
                  <a:lumOff val="0"/>
                  <a:alphaOff val="0"/>
                </a:prstClr>
              </a:solidFill>
              <a:latin typeface="Calibri"/>
              <a:ea typeface="+mn-ea"/>
              <a:cs typeface="+mn-cs"/>
            </a:rPr>
            <a:t> González</a:t>
          </a:r>
          <a:r>
            <a:rPr lang="es-ES" sz="1200" kern="1200" dirty="0"/>
            <a:t>. </a:t>
          </a:r>
          <a:r>
            <a:rPr lang="es-ES" sz="1200" b="0" kern="1200" dirty="0">
              <a:solidFill>
                <a:prstClr val="black">
                  <a:hueOff val="0"/>
                  <a:satOff val="0"/>
                  <a:lumOff val="0"/>
                  <a:alphaOff val="0"/>
                </a:prstClr>
              </a:solidFill>
              <a:latin typeface="Calibri"/>
              <a:ea typeface="+mn-ea"/>
              <a:cs typeface="+mn-cs"/>
            </a:rPr>
            <a:t>Cervantes Escuela Internacional </a:t>
          </a:r>
          <a:r>
            <a:rPr lang="es-ES" sz="1200" kern="1200" dirty="0"/>
            <a:t>(Málaga)</a:t>
          </a:r>
          <a:endParaRPr lang="es-ES" sz="1100" kern="1200" dirty="0"/>
        </a:p>
      </dsp:txBody>
      <dsp:txXfrm>
        <a:off x="0" y="434086"/>
        <a:ext cx="7931224" cy="738737"/>
      </dsp:txXfrm>
    </dsp:sp>
    <dsp:sp modelId="{6311F497-86BD-4D97-88E7-35C6DAF16EB2}">
      <dsp:nvSpPr>
        <dsp:cNvPr id="0" name=""/>
        <dsp:cNvSpPr/>
      </dsp:nvSpPr>
      <dsp:spPr>
        <a:xfrm>
          <a:off x="390686" y="24484"/>
          <a:ext cx="6999101" cy="51185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847" tIns="0" rIns="209847" bIns="0" numCol="1" spcCol="1270" anchor="ctr" anchorCtr="0">
          <a:noAutofit/>
        </a:bodyPr>
        <a:lstStyle/>
        <a:p>
          <a:pPr marL="0" lvl="0" indent="0" algn="ctr" defTabSz="533400">
            <a:lnSpc>
              <a:spcPct val="90000"/>
            </a:lnSpc>
            <a:spcBef>
              <a:spcPct val="0"/>
            </a:spcBef>
            <a:spcAft>
              <a:spcPct val="35000"/>
            </a:spcAft>
            <a:buNone/>
          </a:pPr>
          <a:r>
            <a:rPr lang="es-ES" sz="1200" kern="1200" dirty="0"/>
            <a:t>La literatura, un sueño dirigido</a:t>
          </a:r>
        </a:p>
      </dsp:txBody>
      <dsp:txXfrm>
        <a:off x="415673" y="49471"/>
        <a:ext cx="6949127" cy="4618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3D3BC7B7-40A6-7D48-8DC5-6C78BD523324}" type="datetimeFigureOut">
              <a:rPr lang="es-ES_tradnl" smtClean="0"/>
              <a:t>29/04/2022</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045E543-010F-2642-BA90-8F029B0B4C73}" type="slidenum">
              <a:rPr lang="es-ES_tradnl" smtClean="0"/>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BC7B7-40A6-7D48-8DC5-6C78BD523324}" type="datetimeFigureOut">
              <a:rPr lang="es-ES_tradnl" smtClean="0"/>
              <a:t>29/04/2022</a:t>
            </a:fld>
            <a:endParaRPr lang="es-ES_tradnl"/>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5E543-010F-2642-BA90-8F029B0B4C73}" type="slidenum">
              <a:rPr lang="es-ES_tradnl" smtClean="0"/>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Imagen 5" descr="FONDO-PPT.jpg">
            <a:extLst>
              <a:ext uri="{FF2B5EF4-FFF2-40B4-BE49-F238E27FC236}">
                <a16:creationId xmlns:a16="http://schemas.microsoft.com/office/drawing/2014/main" id="{C90DEE16-6B44-42AE-B9EC-0FBE7F0337DA}"/>
              </a:ext>
            </a:extLst>
          </p:cNvPr>
          <p:cNvPicPr>
            <a:picLocks noChangeAspect="1"/>
          </p:cNvPicPr>
          <p:nvPr/>
        </p:nvPicPr>
        <p:blipFill>
          <a:blip r:embed="rId2">
            <a:alphaModFix amt="58000"/>
          </a:blip>
          <a:stretch>
            <a:fillRect/>
          </a:stretch>
        </p:blipFill>
        <p:spPr>
          <a:xfrm>
            <a:off x="0" y="-13355"/>
            <a:ext cx="9144000" cy="6858000"/>
          </a:xfrm>
          <a:prstGeom prst="rect">
            <a:avLst/>
          </a:prstGeom>
        </p:spPr>
      </p:pic>
      <p:sp>
        <p:nvSpPr>
          <p:cNvPr id="2" name="TextBox 1">
            <a:extLst>
              <a:ext uri="{FF2B5EF4-FFF2-40B4-BE49-F238E27FC236}">
                <a16:creationId xmlns:a16="http://schemas.microsoft.com/office/drawing/2014/main" id="{BCEBD7D1-7E98-4735-A31A-61731356FA62}"/>
              </a:ext>
            </a:extLst>
          </p:cNvPr>
          <p:cNvSpPr txBox="1"/>
          <p:nvPr/>
        </p:nvSpPr>
        <p:spPr>
          <a:xfrm>
            <a:off x="1547664" y="2276872"/>
            <a:ext cx="5792640" cy="1138773"/>
          </a:xfrm>
          <a:prstGeom prst="rect">
            <a:avLst/>
          </a:prstGeom>
          <a:noFill/>
        </p:spPr>
        <p:txBody>
          <a:bodyPr wrap="square" rtlCol="0">
            <a:spAutoFit/>
          </a:bodyPr>
          <a:lstStyle/>
          <a:p>
            <a:pPr algn="ctr"/>
            <a:r>
              <a:rPr lang="es-ES" sz="3600" b="1" dirty="0">
                <a:solidFill>
                  <a:srgbClr val="458B4D"/>
                </a:solidFill>
                <a:effectLst>
                  <a:outerShdw blurRad="38100" dist="38100" dir="2700000" algn="tl">
                    <a:srgbClr val="000000">
                      <a:alpha val="43137"/>
                    </a:srgbClr>
                  </a:outerShdw>
                </a:effectLst>
              </a:rPr>
              <a:t>CICLO DE TALLERES EN LÍNEA </a:t>
            </a:r>
            <a:r>
              <a:rPr lang="es-ES" sz="3200" b="1" dirty="0">
                <a:solidFill>
                  <a:srgbClr val="458B4D"/>
                </a:solidFill>
                <a:effectLst>
                  <a:outerShdw blurRad="38100" dist="38100" dir="2700000" algn="tl">
                    <a:srgbClr val="000000">
                      <a:alpha val="43137"/>
                    </a:srgbClr>
                  </a:outerShdw>
                </a:effectLst>
              </a:rPr>
              <a:t>ACTUALIZACIÓN DIDÁCTICA ELE</a:t>
            </a:r>
          </a:p>
        </p:txBody>
      </p:sp>
      <p:sp>
        <p:nvSpPr>
          <p:cNvPr id="10" name="TextBox 9">
            <a:extLst>
              <a:ext uri="{FF2B5EF4-FFF2-40B4-BE49-F238E27FC236}">
                <a16:creationId xmlns:a16="http://schemas.microsoft.com/office/drawing/2014/main" id="{3BE1D800-67B7-44B1-82A4-6C0CB29F1475}"/>
              </a:ext>
            </a:extLst>
          </p:cNvPr>
          <p:cNvSpPr txBox="1"/>
          <p:nvPr/>
        </p:nvSpPr>
        <p:spPr>
          <a:xfrm>
            <a:off x="2282892" y="3708321"/>
            <a:ext cx="4377340" cy="923330"/>
          </a:xfrm>
          <a:prstGeom prst="rect">
            <a:avLst/>
          </a:prstGeom>
          <a:noFill/>
        </p:spPr>
        <p:txBody>
          <a:bodyPr wrap="square" rtlCol="0">
            <a:spAutoFit/>
          </a:bodyPr>
          <a:lstStyle/>
          <a:p>
            <a:pPr algn="ctr"/>
            <a:r>
              <a:rPr lang="es-ES" dirty="0">
                <a:solidFill>
                  <a:schemeClr val="tx1">
                    <a:lumMod val="65000"/>
                    <a:lumOff val="35000"/>
                  </a:schemeClr>
                </a:solidFill>
              </a:rPr>
              <a:t>Miércoles 17:00 horas </a:t>
            </a:r>
          </a:p>
          <a:p>
            <a:pPr algn="ctr"/>
            <a:r>
              <a:rPr lang="es-ES" dirty="0">
                <a:solidFill>
                  <a:schemeClr val="tx1">
                    <a:lumMod val="65000"/>
                    <a:lumOff val="35000"/>
                  </a:schemeClr>
                </a:solidFill>
              </a:rPr>
              <a:t>Duración: 60 minutos</a:t>
            </a:r>
          </a:p>
          <a:p>
            <a:pPr algn="ctr"/>
            <a:r>
              <a:rPr lang="es-ES" dirty="0">
                <a:solidFill>
                  <a:schemeClr val="tx1">
                    <a:lumMod val="65000"/>
                    <a:lumOff val="35000"/>
                  </a:schemeClr>
                </a:solidFill>
              </a:rPr>
              <a:t>Del 11 de mayo al 15 de junio de 2022</a:t>
            </a:r>
          </a:p>
        </p:txBody>
      </p:sp>
      <p:sp>
        <p:nvSpPr>
          <p:cNvPr id="11" name="Rectangle 10">
            <a:extLst>
              <a:ext uri="{FF2B5EF4-FFF2-40B4-BE49-F238E27FC236}">
                <a16:creationId xmlns:a16="http://schemas.microsoft.com/office/drawing/2014/main" id="{3A61D19C-756F-49DC-8C81-C4621E8D0BAB}"/>
              </a:ext>
            </a:extLst>
          </p:cNvPr>
          <p:cNvSpPr/>
          <p:nvPr/>
        </p:nvSpPr>
        <p:spPr>
          <a:xfrm>
            <a:off x="915059" y="4796563"/>
            <a:ext cx="6840761" cy="830997"/>
          </a:xfrm>
          <a:prstGeom prst="rect">
            <a:avLst/>
          </a:prstGeom>
        </p:spPr>
        <p:txBody>
          <a:bodyPr wrap="square">
            <a:spAutoFit/>
          </a:bodyPr>
          <a:lstStyle/>
          <a:p>
            <a:pPr algn="ctr"/>
            <a:r>
              <a:rPr lang="es-ES" sz="1200" dirty="0">
                <a:solidFill>
                  <a:schemeClr val="tx1">
                    <a:lumMod val="65000"/>
                    <a:lumOff val="35000"/>
                  </a:schemeClr>
                </a:solidFill>
              </a:rPr>
              <a:t>Asistencia certificada por las Consejerías y Agregadurías de Educación de España en Polonia, Bulgaria República Checa, Eslovaquia y Hungría.</a:t>
            </a:r>
          </a:p>
          <a:p>
            <a:pPr algn="ctr"/>
            <a:r>
              <a:rPr lang="es-ES" sz="1200" dirty="0">
                <a:solidFill>
                  <a:schemeClr val="tx1">
                    <a:lumMod val="65000"/>
                    <a:lumOff val="35000"/>
                  </a:schemeClr>
                </a:solidFill>
              </a:rPr>
              <a:t>Inscripción:</a:t>
            </a:r>
          </a:p>
          <a:p>
            <a:pPr algn="ctr"/>
            <a:endParaRPr lang="es-ES" sz="1200"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978" y="5944726"/>
            <a:ext cx="1278609" cy="395700"/>
          </a:xfrm>
          <a:prstGeom prst="rect">
            <a:avLst/>
          </a:prstGeom>
        </p:spPr>
      </p:pic>
      <p:pic>
        <p:nvPicPr>
          <p:cNvPr id="5" name="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1214" y="5944727"/>
            <a:ext cx="1256263" cy="388637"/>
          </a:xfrm>
          <a:prstGeom prst="rect">
            <a:avLst/>
          </a:prstGeom>
        </p:spPr>
      </p:pic>
      <p:pic>
        <p:nvPicPr>
          <p:cNvPr id="6" name="5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08395" y="5943183"/>
            <a:ext cx="1256264" cy="388784"/>
          </a:xfrm>
          <a:prstGeom prst="rect">
            <a:avLst/>
          </a:prstGeom>
        </p:spPr>
      </p:pic>
      <p:pic>
        <p:nvPicPr>
          <p:cNvPr id="7" name="6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61511" y="5889549"/>
            <a:ext cx="880279" cy="622054"/>
          </a:xfrm>
          <a:prstGeom prst="rect">
            <a:avLst/>
          </a:prstGeom>
        </p:spPr>
      </p:pic>
      <p:pic>
        <p:nvPicPr>
          <p:cNvPr id="8" name="7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41122" y="5774173"/>
            <a:ext cx="830997" cy="830997"/>
          </a:xfrm>
          <a:prstGeom prst="rect">
            <a:avLst/>
          </a:prstGeom>
        </p:spPr>
      </p:pic>
      <p:pic>
        <p:nvPicPr>
          <p:cNvPr id="3" name="Imagen 2">
            <a:extLst>
              <a:ext uri="{FF2B5EF4-FFF2-40B4-BE49-F238E27FC236}">
                <a16:creationId xmlns:a16="http://schemas.microsoft.com/office/drawing/2014/main" id="{4E310857-56B6-46C0-934E-B709C7E308E8}"/>
              </a:ext>
            </a:extLst>
          </p:cNvPr>
          <p:cNvPicPr>
            <a:picLocks noChangeAspect="1"/>
          </p:cNvPicPr>
          <p:nvPr/>
        </p:nvPicPr>
        <p:blipFill>
          <a:blip r:embed="rId8"/>
          <a:stretch>
            <a:fillRect/>
          </a:stretch>
        </p:blipFill>
        <p:spPr>
          <a:xfrm>
            <a:off x="5609355" y="5945999"/>
            <a:ext cx="1287596" cy="401207"/>
          </a:xfrm>
          <a:prstGeom prst="rect">
            <a:avLst/>
          </a:prstGeom>
        </p:spPr>
      </p:pic>
      <p:pic>
        <p:nvPicPr>
          <p:cNvPr id="12" name="Imagen 11">
            <a:extLst>
              <a:ext uri="{FF2B5EF4-FFF2-40B4-BE49-F238E27FC236}">
                <a16:creationId xmlns:a16="http://schemas.microsoft.com/office/drawing/2014/main" id="{8674C1B7-ADE0-44CF-8DCC-823816F2EF0A}"/>
              </a:ext>
            </a:extLst>
          </p:cNvPr>
          <p:cNvPicPr>
            <a:picLocks noChangeAspect="1"/>
          </p:cNvPicPr>
          <p:nvPr/>
        </p:nvPicPr>
        <p:blipFill>
          <a:blip r:embed="rId9"/>
          <a:stretch>
            <a:fillRect/>
          </a:stretch>
        </p:blipFill>
        <p:spPr>
          <a:xfrm>
            <a:off x="1519841" y="5939919"/>
            <a:ext cx="1256263" cy="38869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descr="FONDO-PPT.jpg">
            <a:extLst>
              <a:ext uri="{FF2B5EF4-FFF2-40B4-BE49-F238E27FC236}">
                <a16:creationId xmlns:a16="http://schemas.microsoft.com/office/drawing/2014/main" id="{840B2428-CE4B-449F-83AD-57BA4EDA001B}"/>
              </a:ext>
            </a:extLst>
          </p:cNvPr>
          <p:cNvPicPr>
            <a:picLocks noChangeAspect="1"/>
          </p:cNvPicPr>
          <p:nvPr/>
        </p:nvPicPr>
        <p:blipFill>
          <a:blip r:embed="rId2">
            <a:alphaModFix amt="10000"/>
          </a:blip>
          <a:stretch>
            <a:fillRect/>
          </a:stretch>
        </p:blipFill>
        <p:spPr>
          <a:xfrm>
            <a:off x="7937" y="-620688"/>
            <a:ext cx="9144000" cy="6858000"/>
          </a:xfrm>
          <a:prstGeom prst="rect">
            <a:avLst/>
          </a:prstGeom>
        </p:spPr>
      </p:pic>
      <p:graphicFrame>
        <p:nvGraphicFramePr>
          <p:cNvPr id="5" name="Content Placeholder 4">
            <a:extLst>
              <a:ext uri="{FF2B5EF4-FFF2-40B4-BE49-F238E27FC236}">
                <a16:creationId xmlns:a16="http://schemas.microsoft.com/office/drawing/2014/main" id="{358EA667-0AF9-4433-B225-387513D5C37F}"/>
              </a:ext>
            </a:extLst>
          </p:cNvPr>
          <p:cNvGraphicFramePr>
            <a:graphicFrameLocks noGrp="1"/>
          </p:cNvGraphicFramePr>
          <p:nvPr>
            <p:ph idx="1"/>
            <p:extLst>
              <p:ext uri="{D42A27DB-BD31-4B8C-83A1-F6EECF244321}">
                <p14:modId xmlns:p14="http://schemas.microsoft.com/office/powerpoint/2010/main" val="3543131807"/>
              </p:ext>
            </p:extLst>
          </p:nvPr>
        </p:nvGraphicFramePr>
        <p:xfrm>
          <a:off x="457200" y="980728"/>
          <a:ext cx="822960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a:extLst>
              <a:ext uri="{FF2B5EF4-FFF2-40B4-BE49-F238E27FC236}">
                <a16:creationId xmlns:a16="http://schemas.microsoft.com/office/drawing/2014/main" id="{CEF7F59A-A2DA-4576-8B19-82C5B7FCAF97}"/>
              </a:ext>
            </a:extLst>
          </p:cNvPr>
          <p:cNvSpPr txBox="1"/>
          <p:nvPr/>
        </p:nvSpPr>
        <p:spPr>
          <a:xfrm>
            <a:off x="107504" y="-14029"/>
            <a:ext cx="8784976" cy="461665"/>
          </a:xfrm>
          <a:prstGeom prst="rect">
            <a:avLst/>
          </a:prstGeom>
          <a:noFill/>
        </p:spPr>
        <p:txBody>
          <a:bodyPr wrap="square" rtlCol="0">
            <a:spAutoFit/>
          </a:bodyPr>
          <a:lstStyle/>
          <a:p>
            <a:pPr algn="ctr"/>
            <a:r>
              <a:rPr lang="es-ES" sz="2400" b="1" dirty="0">
                <a:solidFill>
                  <a:srgbClr val="458B4D"/>
                </a:solidFill>
                <a:effectLst>
                  <a:outerShdw blurRad="38100" dist="38100" dir="2700000" algn="tl">
                    <a:srgbClr val="000000">
                      <a:alpha val="43137"/>
                    </a:srgbClr>
                  </a:outerShdw>
                </a:effectLst>
              </a:rPr>
              <a:t>CICLO DE TALLERES EN LÍNEA ACTUALIZACIÓN DIDÁCTICA ELE</a:t>
            </a:r>
          </a:p>
        </p:txBody>
      </p:sp>
      <p:sp>
        <p:nvSpPr>
          <p:cNvPr id="2" name="1 CuadroTexto"/>
          <p:cNvSpPr txBox="1"/>
          <p:nvPr/>
        </p:nvSpPr>
        <p:spPr>
          <a:xfrm>
            <a:off x="3815916" y="592892"/>
            <a:ext cx="1368152" cy="369332"/>
          </a:xfrm>
          <a:prstGeom prst="rect">
            <a:avLst/>
          </a:prstGeom>
          <a:noFill/>
        </p:spPr>
        <p:txBody>
          <a:bodyPr wrap="square" rtlCol="0">
            <a:spAutoFit/>
          </a:bodyPr>
          <a:lstStyle/>
          <a:p>
            <a:pPr algn="ctr"/>
            <a:r>
              <a:rPr lang="es-ES" b="1" dirty="0"/>
              <a:t>MAYO</a:t>
            </a:r>
            <a:r>
              <a:rPr lang="es-ES" dirty="0"/>
              <a:t> </a:t>
            </a:r>
          </a:p>
        </p:txBody>
      </p:sp>
    </p:spTree>
    <p:extLst>
      <p:ext uri="{BB962C8B-B14F-4D97-AF65-F5344CB8AC3E}">
        <p14:creationId xmlns:p14="http://schemas.microsoft.com/office/powerpoint/2010/main" val="987298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descr="FONDO-PPT.jpg">
            <a:extLst>
              <a:ext uri="{FF2B5EF4-FFF2-40B4-BE49-F238E27FC236}">
                <a16:creationId xmlns:a16="http://schemas.microsoft.com/office/drawing/2014/main" id="{840B2428-CE4B-449F-83AD-57BA4EDA001B}"/>
              </a:ext>
            </a:extLst>
          </p:cNvPr>
          <p:cNvPicPr>
            <a:picLocks noChangeAspect="1"/>
          </p:cNvPicPr>
          <p:nvPr/>
        </p:nvPicPr>
        <p:blipFill>
          <a:blip r:embed="rId2">
            <a:alphaModFix amt="10000"/>
          </a:blip>
          <a:stretch>
            <a:fillRect/>
          </a:stretch>
        </p:blipFill>
        <p:spPr>
          <a:xfrm>
            <a:off x="21122" y="-695787"/>
            <a:ext cx="9144000" cy="6858000"/>
          </a:xfrm>
          <a:prstGeom prst="rect">
            <a:avLst/>
          </a:prstGeom>
        </p:spPr>
      </p:pic>
      <p:sp>
        <p:nvSpPr>
          <p:cNvPr id="11" name="TextBox 10">
            <a:extLst>
              <a:ext uri="{FF2B5EF4-FFF2-40B4-BE49-F238E27FC236}">
                <a16:creationId xmlns:a16="http://schemas.microsoft.com/office/drawing/2014/main" id="{C19A2C12-A540-476A-8586-0525FA012C2D}"/>
              </a:ext>
            </a:extLst>
          </p:cNvPr>
          <p:cNvSpPr txBox="1"/>
          <p:nvPr/>
        </p:nvSpPr>
        <p:spPr>
          <a:xfrm>
            <a:off x="107504" y="-14029"/>
            <a:ext cx="8784976" cy="461665"/>
          </a:xfrm>
          <a:prstGeom prst="rect">
            <a:avLst/>
          </a:prstGeom>
          <a:noFill/>
        </p:spPr>
        <p:txBody>
          <a:bodyPr wrap="square" rtlCol="0">
            <a:spAutoFit/>
          </a:bodyPr>
          <a:lstStyle/>
          <a:p>
            <a:pPr algn="ctr"/>
            <a:r>
              <a:rPr lang="es-ES" sz="2400" b="1" dirty="0">
                <a:solidFill>
                  <a:srgbClr val="458B4D"/>
                </a:solidFill>
                <a:effectLst>
                  <a:outerShdw blurRad="38100" dist="38100" dir="2700000" algn="tl">
                    <a:srgbClr val="000000">
                      <a:alpha val="43137"/>
                    </a:srgbClr>
                  </a:outerShdw>
                </a:effectLst>
              </a:rPr>
              <a:t>CICLO DE TALLERES EN LÍNEA ACTUALIZACIÓN DIDÁCTICA ELE</a:t>
            </a:r>
          </a:p>
        </p:txBody>
      </p:sp>
      <p:sp>
        <p:nvSpPr>
          <p:cNvPr id="2" name="1 Marcador de contenido"/>
          <p:cNvSpPr>
            <a:spLocks noGrp="1"/>
          </p:cNvSpPr>
          <p:nvPr>
            <p:ph idx="1"/>
          </p:nvPr>
        </p:nvSpPr>
        <p:spPr/>
        <p:txBody>
          <a:bodyPr/>
          <a:lstStyle/>
          <a:p>
            <a:pPr marL="0" indent="0">
              <a:buNone/>
            </a:pPr>
            <a:endParaRPr lang="es-ES" dirty="0"/>
          </a:p>
        </p:txBody>
      </p:sp>
      <p:grpSp>
        <p:nvGrpSpPr>
          <p:cNvPr id="12" name="Group 14">
            <a:extLst>
              <a:ext uri="{FF2B5EF4-FFF2-40B4-BE49-F238E27FC236}">
                <a16:creationId xmlns:a16="http://schemas.microsoft.com/office/drawing/2014/main" id="{264E31B5-AB05-4B12-B361-D708232A118A}"/>
              </a:ext>
            </a:extLst>
          </p:cNvPr>
          <p:cNvGrpSpPr/>
          <p:nvPr/>
        </p:nvGrpSpPr>
        <p:grpSpPr>
          <a:xfrm>
            <a:off x="827584" y="2005564"/>
            <a:ext cx="7571184" cy="727649"/>
            <a:chOff x="0" y="353377"/>
            <a:chExt cx="8229600" cy="727649"/>
          </a:xfrm>
        </p:grpSpPr>
        <p:sp>
          <p:nvSpPr>
            <p:cNvPr id="16" name="Rectangle 18">
              <a:extLst>
                <a:ext uri="{FF2B5EF4-FFF2-40B4-BE49-F238E27FC236}">
                  <a16:creationId xmlns:a16="http://schemas.microsoft.com/office/drawing/2014/main" id="{95010D70-F0D5-415C-A52C-6711F2CFB9EF}"/>
                </a:ext>
              </a:extLst>
            </p:cNvPr>
            <p:cNvSpPr/>
            <p:nvPr/>
          </p:nvSpPr>
          <p:spPr>
            <a:xfrm>
              <a:off x="0" y="353377"/>
              <a:ext cx="8229600" cy="727649"/>
            </a:xfrm>
            <a:prstGeom prst="rect">
              <a:avLst/>
            </a:pr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TextBox 19">
              <a:extLst>
                <a:ext uri="{FF2B5EF4-FFF2-40B4-BE49-F238E27FC236}">
                  <a16:creationId xmlns:a16="http://schemas.microsoft.com/office/drawing/2014/main" id="{92F17EF9-5440-4422-B1EB-9DB6560BA25B}"/>
                </a:ext>
              </a:extLst>
            </p:cNvPr>
            <p:cNvSpPr txBox="1"/>
            <p:nvPr/>
          </p:nvSpPr>
          <p:spPr>
            <a:xfrm>
              <a:off x="0" y="353377"/>
              <a:ext cx="8229600" cy="7276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37388" rIns="638708" bIns="92456" numCol="1" spcCol="1270" anchor="t" anchorCtr="0">
              <a:noAutofit/>
            </a:bodyPr>
            <a:lstStyle/>
            <a:p>
              <a:pPr marL="114300" lvl="1" indent="-114300" algn="l" defTabSz="577850">
                <a:lnSpc>
                  <a:spcPct val="90000"/>
                </a:lnSpc>
                <a:spcBef>
                  <a:spcPct val="0"/>
                </a:spcBef>
                <a:spcAft>
                  <a:spcPct val="15000"/>
                </a:spcAft>
                <a:buChar char="•"/>
              </a:pPr>
              <a:r>
                <a:rPr lang="es-ES" sz="1300" dirty="0"/>
                <a:t>1</a:t>
              </a:r>
              <a:r>
                <a:rPr lang="es-ES" sz="1300" kern="1200" dirty="0"/>
                <a:t> de junio. </a:t>
              </a:r>
              <a:r>
                <a:rPr lang="es-ES" sz="1300" b="1" dirty="0"/>
                <a:t>José Ramón Rodríguez </a:t>
              </a:r>
              <a:r>
                <a:rPr lang="es-ES" sz="1300" b="1" kern="1200" dirty="0"/>
                <a:t>. </a:t>
              </a:r>
              <a:r>
                <a:rPr lang="es-ES" sz="1300" kern="1200" dirty="0" err="1"/>
                <a:t>Enforex</a:t>
              </a:r>
              <a:r>
                <a:rPr lang="es-ES" sz="1300" kern="1200" dirty="0"/>
                <a:t> . </a:t>
              </a:r>
              <a:r>
                <a:rPr lang="es-ES" sz="1300" dirty="0"/>
                <a:t>(Málaga)</a:t>
              </a:r>
              <a:endParaRPr lang="es-ES" sz="1300" kern="1200" dirty="0"/>
            </a:p>
          </p:txBody>
        </p:sp>
      </p:grpSp>
      <p:grpSp>
        <p:nvGrpSpPr>
          <p:cNvPr id="18" name="Group 15">
            <a:extLst>
              <a:ext uri="{FF2B5EF4-FFF2-40B4-BE49-F238E27FC236}">
                <a16:creationId xmlns:a16="http://schemas.microsoft.com/office/drawing/2014/main" id="{C149E7F5-0039-4DBF-BB39-C08616274B6F}"/>
              </a:ext>
            </a:extLst>
          </p:cNvPr>
          <p:cNvGrpSpPr/>
          <p:nvPr/>
        </p:nvGrpSpPr>
        <p:grpSpPr>
          <a:xfrm>
            <a:off x="1257104" y="1635796"/>
            <a:ext cx="5760720" cy="619920"/>
            <a:chOff x="411480" y="43417"/>
            <a:chExt cx="5760720" cy="619920"/>
          </a:xfrm>
        </p:grpSpPr>
        <p:sp>
          <p:nvSpPr>
            <p:cNvPr id="19" name="Rectangle: Rounded Corners 16">
              <a:extLst>
                <a:ext uri="{FF2B5EF4-FFF2-40B4-BE49-F238E27FC236}">
                  <a16:creationId xmlns:a16="http://schemas.microsoft.com/office/drawing/2014/main" id="{F3AA6CCA-6F15-43A4-ABB7-596844EA9CCE}"/>
                </a:ext>
              </a:extLst>
            </p:cNvPr>
            <p:cNvSpPr/>
            <p:nvPr/>
          </p:nvSpPr>
          <p:spPr>
            <a:xfrm>
              <a:off x="411480" y="43417"/>
              <a:ext cx="5760720" cy="619920"/>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0" name="Rectangle: Rounded Corners 6">
              <a:extLst>
                <a:ext uri="{FF2B5EF4-FFF2-40B4-BE49-F238E27FC236}">
                  <a16:creationId xmlns:a16="http://schemas.microsoft.com/office/drawing/2014/main" id="{70549AAC-683F-45D7-AF8D-D4827AFD8B47}"/>
                </a:ext>
              </a:extLst>
            </p:cNvPr>
            <p:cNvSpPr txBox="1"/>
            <p:nvPr/>
          </p:nvSpPr>
          <p:spPr>
            <a:xfrm>
              <a:off x="441742" y="73679"/>
              <a:ext cx="5700196"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defTabSz="577850">
                <a:lnSpc>
                  <a:spcPct val="90000"/>
                </a:lnSpc>
                <a:spcBef>
                  <a:spcPct val="0"/>
                </a:spcBef>
                <a:spcAft>
                  <a:spcPct val="35000"/>
                </a:spcAft>
              </a:pPr>
              <a:r>
                <a:rPr lang="es-ES" sz="1300" dirty="0"/>
                <a:t>10 palabras clave para la enseñanza de español a adolescentes</a:t>
              </a:r>
            </a:p>
          </p:txBody>
        </p:sp>
      </p:grpSp>
      <p:grpSp>
        <p:nvGrpSpPr>
          <p:cNvPr id="21" name="Group 14">
            <a:extLst>
              <a:ext uri="{FF2B5EF4-FFF2-40B4-BE49-F238E27FC236}">
                <a16:creationId xmlns:a16="http://schemas.microsoft.com/office/drawing/2014/main" id="{F719EB28-1243-4F79-8691-A00B712CE02C}"/>
              </a:ext>
            </a:extLst>
          </p:cNvPr>
          <p:cNvGrpSpPr/>
          <p:nvPr/>
        </p:nvGrpSpPr>
        <p:grpSpPr>
          <a:xfrm>
            <a:off x="807530" y="3291781"/>
            <a:ext cx="7571184" cy="871665"/>
            <a:chOff x="0" y="3798313"/>
            <a:chExt cx="8229600" cy="727649"/>
          </a:xfrm>
        </p:grpSpPr>
        <p:sp>
          <p:nvSpPr>
            <p:cNvPr id="22" name="Rectangle 18">
              <a:extLst>
                <a:ext uri="{FF2B5EF4-FFF2-40B4-BE49-F238E27FC236}">
                  <a16:creationId xmlns:a16="http://schemas.microsoft.com/office/drawing/2014/main" id="{E62A06C3-9590-4F1D-A33A-7960F7C94DE6}"/>
                </a:ext>
              </a:extLst>
            </p:cNvPr>
            <p:cNvSpPr/>
            <p:nvPr/>
          </p:nvSpPr>
          <p:spPr>
            <a:xfrm>
              <a:off x="0" y="3798313"/>
              <a:ext cx="8229600" cy="727649"/>
            </a:xfrm>
            <a:prstGeom prst="rect">
              <a:avLst/>
            </a:prstGeom>
            <a:ln>
              <a:solidFill>
                <a:srgbClr val="5F5BAE"/>
              </a:solidFill>
            </a:ln>
          </p:spPr>
          <p:style>
            <a:lnRef idx="2">
              <a:schemeClr val="accent2">
                <a:hueOff val="4681519"/>
                <a:satOff val="-5839"/>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TextBox 19">
              <a:extLst>
                <a:ext uri="{FF2B5EF4-FFF2-40B4-BE49-F238E27FC236}">
                  <a16:creationId xmlns:a16="http://schemas.microsoft.com/office/drawing/2014/main" id="{659E1F66-6EA5-4981-BBCF-B00D3E4C4563}"/>
                </a:ext>
              </a:extLst>
            </p:cNvPr>
            <p:cNvSpPr txBox="1"/>
            <p:nvPr/>
          </p:nvSpPr>
          <p:spPr>
            <a:xfrm>
              <a:off x="0" y="3798313"/>
              <a:ext cx="8229600" cy="727649"/>
            </a:xfrm>
            <a:prstGeom prst="rect">
              <a:avLst/>
            </a:prstGeom>
            <a:ln>
              <a:solidFill>
                <a:srgbClr val="5F5BAE"/>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37388" rIns="638708" bIns="92456" numCol="1" spcCol="1270" anchor="t" anchorCtr="0">
              <a:noAutofit/>
            </a:bodyPr>
            <a:lstStyle/>
            <a:p>
              <a:pPr marL="114300" lvl="1" indent="-114300" algn="l" defTabSz="577850">
                <a:lnSpc>
                  <a:spcPct val="90000"/>
                </a:lnSpc>
                <a:spcBef>
                  <a:spcPct val="0"/>
                </a:spcBef>
                <a:spcAft>
                  <a:spcPct val="15000"/>
                </a:spcAft>
                <a:buChar char="•"/>
              </a:pPr>
              <a:r>
                <a:rPr lang="es-ES" sz="1300" dirty="0"/>
                <a:t>8</a:t>
              </a:r>
              <a:r>
                <a:rPr lang="es-ES" sz="1300" kern="1200" dirty="0"/>
                <a:t> de junio. </a:t>
              </a:r>
              <a:r>
                <a:rPr lang="es-ES" sz="1300" b="1" kern="1200" dirty="0"/>
                <a:t>Juan Antonio del Moral López. </a:t>
              </a:r>
              <a:r>
                <a:rPr lang="es-ES" sz="1300" kern="1200" dirty="0"/>
                <a:t>Debla cursos de español. (Málaga)</a:t>
              </a:r>
            </a:p>
          </p:txBody>
        </p:sp>
      </p:grpSp>
      <p:grpSp>
        <p:nvGrpSpPr>
          <p:cNvPr id="24" name="Group 15">
            <a:extLst>
              <a:ext uri="{FF2B5EF4-FFF2-40B4-BE49-F238E27FC236}">
                <a16:creationId xmlns:a16="http://schemas.microsoft.com/office/drawing/2014/main" id="{1BE520C6-6172-4BA4-A6BF-9E66B67D902E}"/>
              </a:ext>
            </a:extLst>
          </p:cNvPr>
          <p:cNvGrpSpPr/>
          <p:nvPr/>
        </p:nvGrpSpPr>
        <p:grpSpPr>
          <a:xfrm>
            <a:off x="1257104" y="2996952"/>
            <a:ext cx="5760720" cy="589658"/>
            <a:chOff x="411480" y="3488353"/>
            <a:chExt cx="5760720" cy="619920"/>
          </a:xfrm>
          <a:solidFill>
            <a:srgbClr val="5F5BAE"/>
          </a:solidFill>
        </p:grpSpPr>
        <p:sp>
          <p:nvSpPr>
            <p:cNvPr id="25" name="Rectangle: Rounded Corners 16">
              <a:extLst>
                <a:ext uri="{FF2B5EF4-FFF2-40B4-BE49-F238E27FC236}">
                  <a16:creationId xmlns:a16="http://schemas.microsoft.com/office/drawing/2014/main" id="{4C6D0D75-6C4C-47A1-8F08-664E84188A90}"/>
                </a:ext>
              </a:extLst>
            </p:cNvPr>
            <p:cNvSpPr/>
            <p:nvPr/>
          </p:nvSpPr>
          <p:spPr>
            <a:xfrm>
              <a:off x="411480" y="3488353"/>
              <a:ext cx="5760720" cy="619920"/>
            </a:xfrm>
            <a:prstGeom prst="roundRect">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26" name="Rectangle: Rounded Corners 6">
              <a:extLst>
                <a:ext uri="{FF2B5EF4-FFF2-40B4-BE49-F238E27FC236}">
                  <a16:creationId xmlns:a16="http://schemas.microsoft.com/office/drawing/2014/main" id="{41B4E72E-D2D8-4180-9DBF-9B755F19CD7C}"/>
                </a:ext>
              </a:extLst>
            </p:cNvPr>
            <p:cNvSpPr txBox="1"/>
            <p:nvPr/>
          </p:nvSpPr>
          <p:spPr>
            <a:xfrm>
              <a:off x="441742" y="3518615"/>
              <a:ext cx="5700196" cy="55939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defTabSz="577850">
                <a:lnSpc>
                  <a:spcPct val="90000"/>
                </a:lnSpc>
                <a:spcBef>
                  <a:spcPct val="0"/>
                </a:spcBef>
                <a:spcAft>
                  <a:spcPct val="35000"/>
                </a:spcAft>
              </a:pPr>
              <a:r>
                <a:rPr lang="es-ES" sz="1300" dirty="0"/>
                <a:t>Herramientas y estrategias para la enseñanza de ELE en línea</a:t>
              </a:r>
            </a:p>
          </p:txBody>
        </p:sp>
      </p:grpSp>
      <p:sp>
        <p:nvSpPr>
          <p:cNvPr id="3" name="2 CuadroTexto"/>
          <p:cNvSpPr txBox="1"/>
          <p:nvPr/>
        </p:nvSpPr>
        <p:spPr>
          <a:xfrm>
            <a:off x="3491880" y="1021378"/>
            <a:ext cx="1872208" cy="369332"/>
          </a:xfrm>
          <a:prstGeom prst="rect">
            <a:avLst/>
          </a:prstGeom>
          <a:noFill/>
        </p:spPr>
        <p:txBody>
          <a:bodyPr wrap="square" rtlCol="0">
            <a:spAutoFit/>
          </a:bodyPr>
          <a:lstStyle/>
          <a:p>
            <a:pPr algn="ctr"/>
            <a:r>
              <a:rPr lang="es-ES" b="1" dirty="0"/>
              <a:t>JUNIO</a:t>
            </a:r>
          </a:p>
        </p:txBody>
      </p:sp>
      <p:grpSp>
        <p:nvGrpSpPr>
          <p:cNvPr id="34" name="Group 14">
            <a:extLst>
              <a:ext uri="{FF2B5EF4-FFF2-40B4-BE49-F238E27FC236}">
                <a16:creationId xmlns:a16="http://schemas.microsoft.com/office/drawing/2014/main" id="{F719EB28-1243-4F79-8691-A00B712CE02C}"/>
              </a:ext>
            </a:extLst>
          </p:cNvPr>
          <p:cNvGrpSpPr/>
          <p:nvPr/>
        </p:nvGrpSpPr>
        <p:grpSpPr>
          <a:xfrm>
            <a:off x="807530" y="4663957"/>
            <a:ext cx="7571184" cy="871665"/>
            <a:chOff x="0" y="3798313"/>
            <a:chExt cx="8229600" cy="727649"/>
          </a:xfrm>
        </p:grpSpPr>
        <p:sp>
          <p:nvSpPr>
            <p:cNvPr id="35" name="Rectangle 18">
              <a:extLst>
                <a:ext uri="{FF2B5EF4-FFF2-40B4-BE49-F238E27FC236}">
                  <a16:creationId xmlns:a16="http://schemas.microsoft.com/office/drawing/2014/main" id="{E62A06C3-9590-4F1D-A33A-7960F7C94DE6}"/>
                </a:ext>
              </a:extLst>
            </p:cNvPr>
            <p:cNvSpPr/>
            <p:nvPr/>
          </p:nvSpPr>
          <p:spPr>
            <a:xfrm>
              <a:off x="0" y="3798313"/>
              <a:ext cx="8229600" cy="727649"/>
            </a:xfrm>
            <a:prstGeom prst="rect">
              <a:avLst/>
            </a:prstGeom>
            <a:ln>
              <a:solidFill>
                <a:schemeClr val="accent3"/>
              </a:solidFill>
            </a:ln>
          </p:spPr>
          <p:style>
            <a:lnRef idx="2">
              <a:schemeClr val="accent2">
                <a:hueOff val="4681519"/>
                <a:satOff val="-5839"/>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6" name="TextBox 19">
              <a:extLst>
                <a:ext uri="{FF2B5EF4-FFF2-40B4-BE49-F238E27FC236}">
                  <a16:creationId xmlns:a16="http://schemas.microsoft.com/office/drawing/2014/main" id="{659E1F66-6EA5-4981-BBCF-B00D3E4C4563}"/>
                </a:ext>
              </a:extLst>
            </p:cNvPr>
            <p:cNvSpPr txBox="1"/>
            <p:nvPr/>
          </p:nvSpPr>
          <p:spPr>
            <a:xfrm>
              <a:off x="0" y="3798313"/>
              <a:ext cx="8229600" cy="727649"/>
            </a:xfrm>
            <a:prstGeom prst="rect">
              <a:avLst/>
            </a:prstGeom>
            <a:ln>
              <a:solidFill>
                <a:schemeClr val="accent3"/>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37388" rIns="638708" bIns="92456" numCol="1" spcCol="1270" anchor="t" anchorCtr="0">
              <a:noAutofit/>
            </a:bodyPr>
            <a:lstStyle/>
            <a:p>
              <a:pPr lvl="0"/>
              <a:r>
                <a:rPr lang="es-ES" sz="1300" dirty="0"/>
                <a:t>15 de junio. </a:t>
              </a:r>
              <a:r>
                <a:rPr lang="es-ES" sz="1300" b="1" dirty="0"/>
                <a:t>Eva Laguna.</a:t>
              </a:r>
              <a:r>
                <a:rPr lang="es-ES" sz="1300" dirty="0"/>
                <a:t> ST. Gabriel Internacional (Sevilla)</a:t>
              </a:r>
            </a:p>
          </p:txBody>
        </p:sp>
      </p:grpSp>
      <p:grpSp>
        <p:nvGrpSpPr>
          <p:cNvPr id="37" name="Group 15">
            <a:extLst>
              <a:ext uri="{FF2B5EF4-FFF2-40B4-BE49-F238E27FC236}">
                <a16:creationId xmlns:a16="http://schemas.microsoft.com/office/drawing/2014/main" id="{1BE520C6-6172-4BA4-A6BF-9E66B67D902E}"/>
              </a:ext>
            </a:extLst>
          </p:cNvPr>
          <p:cNvGrpSpPr/>
          <p:nvPr/>
        </p:nvGrpSpPr>
        <p:grpSpPr>
          <a:xfrm>
            <a:off x="1227436" y="4365104"/>
            <a:ext cx="5647536" cy="589658"/>
            <a:chOff x="411480" y="3488353"/>
            <a:chExt cx="5760720" cy="619920"/>
          </a:xfrm>
          <a:solidFill>
            <a:schemeClr val="accent3">
              <a:lumMod val="75000"/>
            </a:schemeClr>
          </a:solidFill>
        </p:grpSpPr>
        <p:sp>
          <p:nvSpPr>
            <p:cNvPr id="38" name="Rectangle: Rounded Corners 16">
              <a:extLst>
                <a:ext uri="{FF2B5EF4-FFF2-40B4-BE49-F238E27FC236}">
                  <a16:creationId xmlns:a16="http://schemas.microsoft.com/office/drawing/2014/main" id="{4C6D0D75-6C4C-47A1-8F08-664E84188A90}"/>
                </a:ext>
              </a:extLst>
            </p:cNvPr>
            <p:cNvSpPr/>
            <p:nvPr/>
          </p:nvSpPr>
          <p:spPr>
            <a:xfrm>
              <a:off x="411480" y="3488353"/>
              <a:ext cx="5760720" cy="619920"/>
            </a:xfrm>
            <a:prstGeom prst="roundRect">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39" name="Rectangle: Rounded Corners 6">
              <a:extLst>
                <a:ext uri="{FF2B5EF4-FFF2-40B4-BE49-F238E27FC236}">
                  <a16:creationId xmlns:a16="http://schemas.microsoft.com/office/drawing/2014/main" id="{41B4E72E-D2D8-4180-9DBF-9B755F19CD7C}"/>
                </a:ext>
              </a:extLst>
            </p:cNvPr>
            <p:cNvSpPr txBox="1"/>
            <p:nvPr/>
          </p:nvSpPr>
          <p:spPr>
            <a:xfrm>
              <a:off x="441742" y="3518615"/>
              <a:ext cx="5700196" cy="55939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r>
                <a:rPr lang="es-ES" sz="1300" dirty="0"/>
                <a:t>España, un país para comérselo!. Aprender español a través de la gastronomía española</a:t>
              </a:r>
            </a:p>
          </p:txBody>
        </p:sp>
      </p:grpSp>
    </p:spTree>
    <p:extLst>
      <p:ext uri="{BB962C8B-B14F-4D97-AF65-F5344CB8AC3E}">
        <p14:creationId xmlns:p14="http://schemas.microsoft.com/office/powerpoint/2010/main" val="244628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descr="FONDO-PPT.jpg">
            <a:extLst>
              <a:ext uri="{FF2B5EF4-FFF2-40B4-BE49-F238E27FC236}">
                <a16:creationId xmlns:a16="http://schemas.microsoft.com/office/drawing/2014/main" id="{840B2428-CE4B-449F-83AD-57BA4EDA001B}"/>
              </a:ext>
            </a:extLst>
          </p:cNvPr>
          <p:cNvPicPr>
            <a:picLocks noChangeAspect="1"/>
          </p:cNvPicPr>
          <p:nvPr/>
        </p:nvPicPr>
        <p:blipFill>
          <a:blip r:embed="rId2">
            <a:alphaModFix amt="10000"/>
          </a:blip>
          <a:stretch>
            <a:fillRect/>
          </a:stretch>
        </p:blipFill>
        <p:spPr>
          <a:xfrm>
            <a:off x="7937" y="-692696"/>
            <a:ext cx="9144000" cy="6858000"/>
          </a:xfrm>
          <a:prstGeom prst="rect">
            <a:avLst/>
          </a:prstGeom>
        </p:spPr>
      </p:pic>
      <p:graphicFrame>
        <p:nvGraphicFramePr>
          <p:cNvPr id="5" name="Content Placeholder 4">
            <a:extLst>
              <a:ext uri="{FF2B5EF4-FFF2-40B4-BE49-F238E27FC236}">
                <a16:creationId xmlns:a16="http://schemas.microsoft.com/office/drawing/2014/main" id="{358EA667-0AF9-4433-B225-387513D5C37F}"/>
              </a:ext>
            </a:extLst>
          </p:cNvPr>
          <p:cNvGraphicFramePr>
            <a:graphicFrameLocks noGrp="1"/>
          </p:cNvGraphicFramePr>
          <p:nvPr>
            <p:ph idx="1"/>
            <p:extLst>
              <p:ext uri="{D42A27DB-BD31-4B8C-83A1-F6EECF244321}">
                <p14:modId xmlns:p14="http://schemas.microsoft.com/office/powerpoint/2010/main" val="3924750656"/>
              </p:ext>
            </p:extLst>
          </p:nvPr>
        </p:nvGraphicFramePr>
        <p:xfrm>
          <a:off x="457200" y="1340768"/>
          <a:ext cx="8229600" cy="748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8DCC5496-9DC4-4DED-8163-053DD12541C0}"/>
              </a:ext>
            </a:extLst>
          </p:cNvPr>
          <p:cNvSpPr txBox="1"/>
          <p:nvPr/>
        </p:nvSpPr>
        <p:spPr>
          <a:xfrm>
            <a:off x="1043608" y="139279"/>
            <a:ext cx="6768752" cy="338554"/>
          </a:xfrm>
          <a:prstGeom prst="rect">
            <a:avLst/>
          </a:prstGeom>
          <a:noFill/>
        </p:spPr>
        <p:txBody>
          <a:bodyPr wrap="square" rtlCol="0">
            <a:spAutoFit/>
          </a:bodyPr>
          <a:lstStyle/>
          <a:p>
            <a:pPr algn="ctr"/>
            <a:r>
              <a:rPr lang="es-ES" sz="1600" b="1" dirty="0">
                <a:solidFill>
                  <a:srgbClr val="458B4D"/>
                </a:solidFill>
                <a:effectLst>
                  <a:outerShdw blurRad="38100" dist="38100" dir="2700000" algn="tl">
                    <a:srgbClr val="000000">
                      <a:alpha val="43137"/>
                    </a:srgbClr>
                  </a:outerShdw>
                </a:effectLst>
              </a:rPr>
              <a:t>CICLO DE TALLERES EN LÍNEA ACTUALIZACIÓN DIDÁCTICA ELE</a:t>
            </a:r>
          </a:p>
        </p:txBody>
      </p:sp>
      <p:graphicFrame>
        <p:nvGraphicFramePr>
          <p:cNvPr id="17" name="Content Placeholder 4">
            <a:extLst>
              <a:ext uri="{FF2B5EF4-FFF2-40B4-BE49-F238E27FC236}">
                <a16:creationId xmlns:a16="http://schemas.microsoft.com/office/drawing/2014/main" id="{527A83E2-178D-4FCC-BB27-091DD0AD2E0C}"/>
              </a:ext>
            </a:extLst>
          </p:cNvPr>
          <p:cNvGraphicFramePr>
            <a:graphicFrameLocks/>
          </p:cNvGraphicFramePr>
          <p:nvPr>
            <p:extLst>
              <p:ext uri="{D42A27DB-BD31-4B8C-83A1-F6EECF244321}">
                <p14:modId xmlns:p14="http://schemas.microsoft.com/office/powerpoint/2010/main" val="2427218416"/>
              </p:ext>
            </p:extLst>
          </p:nvPr>
        </p:nvGraphicFramePr>
        <p:xfrm>
          <a:off x="611558" y="692696"/>
          <a:ext cx="7931224" cy="11962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8" name="TextBox 17">
            <a:extLst>
              <a:ext uri="{FF2B5EF4-FFF2-40B4-BE49-F238E27FC236}">
                <a16:creationId xmlns:a16="http://schemas.microsoft.com/office/drawing/2014/main" id="{ED7FF43B-5EFA-4E8F-BAF0-B026A1FD02CA}"/>
              </a:ext>
            </a:extLst>
          </p:cNvPr>
          <p:cNvSpPr txBox="1"/>
          <p:nvPr/>
        </p:nvSpPr>
        <p:spPr>
          <a:xfrm>
            <a:off x="539551" y="2085744"/>
            <a:ext cx="8075239" cy="4024692"/>
          </a:xfrm>
          <a:prstGeom prst="rect">
            <a:avLst/>
          </a:prstGeom>
          <a:noFill/>
        </p:spPr>
        <p:txBody>
          <a:bodyPr wrap="square" rtlCol="0">
            <a:spAutoFit/>
          </a:bodyPr>
          <a:lstStyle/>
          <a:p>
            <a:pPr algn="just">
              <a:lnSpc>
                <a:spcPct val="115000"/>
              </a:lnSpc>
              <a:spcAft>
                <a:spcPts val="1000"/>
              </a:spcAft>
            </a:pPr>
            <a:r>
              <a:rPr lang="es-ES" sz="1200" dirty="0"/>
              <a:t>Decía Borges que la literatura no es más que un sueño dirigido así que vamos a soñar, pero permitidnos que seamos nosotros, autores de instantes, los capitanes de vuestros sueños. En este taller veremos, a través de diferentes secuencias literarias cómo podemos trabajar la literatura de una forma sencilla, amena y lúdica en nuestras clases y como esta nos ofrece la oportunidad de integrar las diferentes destrezas de una forma equilibrada y memorable.</a:t>
            </a:r>
          </a:p>
          <a:p>
            <a:pPr algn="just"/>
            <a:endParaRPr lang="es-ES" sz="1200" dirty="0"/>
          </a:p>
          <a:p>
            <a:pPr algn="just"/>
            <a:r>
              <a:rPr lang="es-ES" sz="1200" dirty="0"/>
              <a:t> </a:t>
            </a:r>
          </a:p>
          <a:p>
            <a:pPr algn="just"/>
            <a:r>
              <a:rPr lang="es-ES" sz="1200" b="1" dirty="0"/>
              <a:t>Patricia </a:t>
            </a:r>
            <a:r>
              <a:rPr lang="es-ES" sz="1200" b="1" dirty="0" err="1"/>
              <a:t>Santervás</a:t>
            </a:r>
            <a:r>
              <a:rPr lang="es-ES" sz="1200" b="1" dirty="0"/>
              <a:t> González </a:t>
            </a:r>
            <a:r>
              <a:rPr lang="es-ES" sz="1200" dirty="0"/>
              <a:t>Licenciada en Filología Hispánica y en Teoría de la Literatura y Literatura comparada por la Universidad de Valladolid ha desarrollado su labor pedagógica en el campo ELE en distintas escuela de Granada y Málaga. Desde 2005 trabaja en Cervantes Escuela Internacional donde continua en la actualidad desempeñando la labor de directora académica y directora del departamento de material didáctico. Con 17 años de experiencia docente es formadora de formadores, examinadora acreditada del DELE, miembro del equipo de revisores externo de marco ELE coordinadora de profesores y creadora de material didáctico. Ha participado como ponente en diferentes cursos organizados por el Instituto Cervantes y en el Congreso Mundial de Profesores de Español (COMPROFES). Ha impartido cursos y talleres didácticos en Congresos, universidades como la Universidad de Málaga, la Universidad de Alcalá o la Universidad Pablo de Olavide, ASELE, Flecos, Institutos Cervantes y Escuelas de Europa. Además, es fundadora y coordinadora del Foro Nacional de Cervantes Escuela Internacional desde 2011. Entre sus publicaciones destaca el libro para la enseñanza de ELE titulado: Tras la pista publicado por la editorial EDELSA. Autora del manual para adolescentes Instantes (A1, A2, B1 y B2) publicado por EDELSA. Paralelamente ha realizado traducciones al español de obras italianas así como de tesis universitarias y siempre continuando con su mejora en el campo ELE a través de su participación en cursos del Instituto Cervantes, la Universidad de Valladolid, de las distintas asociaciones de escuelas ELE, como FEDELE o ACEM, y de otras escuelas especializadas en la enseñanza de ELE.</a:t>
            </a:r>
          </a:p>
        </p:txBody>
      </p:sp>
    </p:spTree>
    <p:extLst>
      <p:ext uri="{BB962C8B-B14F-4D97-AF65-F5344CB8AC3E}">
        <p14:creationId xmlns:p14="http://schemas.microsoft.com/office/powerpoint/2010/main" val="273300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descr="FONDO-PPT.jpg">
            <a:extLst>
              <a:ext uri="{FF2B5EF4-FFF2-40B4-BE49-F238E27FC236}">
                <a16:creationId xmlns:a16="http://schemas.microsoft.com/office/drawing/2014/main" id="{840B2428-CE4B-449F-83AD-57BA4EDA001B}"/>
              </a:ext>
            </a:extLst>
          </p:cNvPr>
          <p:cNvPicPr>
            <a:picLocks noChangeAspect="1"/>
          </p:cNvPicPr>
          <p:nvPr/>
        </p:nvPicPr>
        <p:blipFill>
          <a:blip r:embed="rId2">
            <a:alphaModFix amt="10000"/>
          </a:blip>
          <a:stretch>
            <a:fillRect/>
          </a:stretch>
        </p:blipFill>
        <p:spPr>
          <a:xfrm>
            <a:off x="7937" y="-644649"/>
            <a:ext cx="9144000" cy="6858000"/>
          </a:xfrm>
          <a:prstGeom prst="rect">
            <a:avLst/>
          </a:prstGeom>
        </p:spPr>
      </p:pic>
      <p:graphicFrame>
        <p:nvGraphicFramePr>
          <p:cNvPr id="5" name="Content Placeholder 4">
            <a:extLst>
              <a:ext uri="{FF2B5EF4-FFF2-40B4-BE49-F238E27FC236}">
                <a16:creationId xmlns:a16="http://schemas.microsoft.com/office/drawing/2014/main" id="{358EA667-0AF9-4433-B225-387513D5C37F}"/>
              </a:ext>
            </a:extLst>
          </p:cNvPr>
          <p:cNvGraphicFramePr>
            <a:graphicFrameLocks noGrp="1"/>
          </p:cNvGraphicFramePr>
          <p:nvPr>
            <p:ph idx="1"/>
          </p:nvPr>
        </p:nvGraphicFramePr>
        <p:xfrm>
          <a:off x="457200" y="1340768"/>
          <a:ext cx="8229600" cy="748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8B79812C-6F6A-4448-AD0B-3B1F577E96BD}"/>
              </a:ext>
            </a:extLst>
          </p:cNvPr>
          <p:cNvSpPr txBox="1"/>
          <p:nvPr/>
        </p:nvSpPr>
        <p:spPr>
          <a:xfrm>
            <a:off x="542317" y="2089468"/>
            <a:ext cx="8075239" cy="4621778"/>
          </a:xfrm>
          <a:prstGeom prst="rect">
            <a:avLst/>
          </a:prstGeom>
          <a:noFill/>
        </p:spPr>
        <p:txBody>
          <a:bodyPr wrap="square" rtlCol="0">
            <a:spAutoFit/>
          </a:bodyPr>
          <a:lstStyle/>
          <a:p>
            <a:pPr algn="just"/>
            <a:r>
              <a:rPr lang="es-ES" sz="1200" dirty="0"/>
              <a:t>El vídeo es un producto rico y complejo que ofrece muchas oportunidades de enseñanza -aprendizaje. Crear un vídeo es un proceso complejo que implica planificación, ejecución y difusión y, por ello, nos permite activar una gran variedad de competencias y estrategias dentro del aula. En este taller, partiremos de diferentes situaciones docentes para ofrecer soluciones que nos permitan integrar fácilmente la creación de vídeos en nuestro trabajo diario como docentes</a:t>
            </a:r>
          </a:p>
          <a:p>
            <a:pPr algn="just"/>
            <a:endParaRPr lang="es-ES" sz="1200" dirty="0"/>
          </a:p>
          <a:p>
            <a:pPr algn="just"/>
            <a:r>
              <a:rPr lang="es-ES" sz="1200" b="1" dirty="0"/>
              <a:t>Contenidos:</a:t>
            </a:r>
            <a:endParaRPr lang="es-ES" sz="1200" dirty="0"/>
          </a:p>
          <a:p>
            <a:pPr indent="-171450" algn="just">
              <a:lnSpc>
                <a:spcPct val="115000"/>
              </a:lnSpc>
              <a:spcAft>
                <a:spcPts val="1000"/>
              </a:spcAft>
              <a:buFont typeface="Arial" panose="020B0604020202020204" pitchFamily="34" charset="0"/>
              <a:buChar char="•"/>
            </a:pPr>
            <a:r>
              <a:rPr lang="es-ES" sz="1200" dirty="0"/>
              <a:t>Las ventajas del vídeo como producto final. </a:t>
            </a:r>
          </a:p>
          <a:p>
            <a:pPr indent="-171450" algn="just">
              <a:lnSpc>
                <a:spcPct val="115000"/>
              </a:lnSpc>
              <a:spcAft>
                <a:spcPts val="1000"/>
              </a:spcAft>
              <a:buFont typeface="Arial" panose="020B0604020202020204" pitchFamily="34" charset="0"/>
              <a:buChar char="•"/>
            </a:pPr>
            <a:r>
              <a:rPr lang="es-ES" sz="1200" dirty="0"/>
              <a:t>Consideraciones metodológicas previas sobre la creación de vídeos en contextos educativos. </a:t>
            </a:r>
          </a:p>
          <a:p>
            <a:pPr indent="-171450" algn="just">
              <a:lnSpc>
                <a:spcPct val="115000"/>
              </a:lnSpc>
              <a:spcAft>
                <a:spcPts val="1000"/>
              </a:spcAft>
              <a:buFont typeface="Arial" panose="020B0604020202020204" pitchFamily="34" charset="0"/>
              <a:buChar char="•"/>
            </a:pPr>
            <a:r>
              <a:rPr lang="es-ES" sz="1200" dirty="0"/>
              <a:t>Ejemplos de flujos de trabajo en el desarrollo de proyectos de vídeo. </a:t>
            </a:r>
          </a:p>
          <a:p>
            <a:pPr indent="-171450" algn="just">
              <a:lnSpc>
                <a:spcPct val="115000"/>
              </a:lnSpc>
              <a:spcAft>
                <a:spcPts val="1000"/>
              </a:spcAft>
              <a:buFont typeface="Arial" panose="020B0604020202020204" pitchFamily="34" charset="0"/>
              <a:buChar char="•"/>
            </a:pPr>
            <a:r>
              <a:rPr lang="es-ES" sz="1200" dirty="0"/>
              <a:t>Herramientas para la creación de vídeos: Videotutoriales. Creaciones del alumnado. Proyectos creativos. Emisiones en directo. </a:t>
            </a:r>
          </a:p>
          <a:p>
            <a:pPr indent="-171450" algn="just">
              <a:buFont typeface="Arial" panose="020B0604020202020204" pitchFamily="34" charset="0"/>
              <a:buChar char="•"/>
            </a:pPr>
            <a:r>
              <a:rPr lang="es-ES" sz="1200" dirty="0"/>
              <a:t>Recursos gratuitos para el desarrollo de proyectos</a:t>
            </a:r>
          </a:p>
          <a:p>
            <a:pPr algn="just"/>
            <a:endParaRPr lang="es-ES" sz="1200" dirty="0"/>
          </a:p>
          <a:p>
            <a:pPr algn="just"/>
            <a:r>
              <a:rPr lang="es-ES" sz="1200" b="1" kern="1200" dirty="0">
                <a:solidFill>
                  <a:prstClr val="black">
                    <a:hueOff val="0"/>
                    <a:satOff val="0"/>
                    <a:lumOff val="0"/>
                    <a:alphaOff val="0"/>
                  </a:prstClr>
                </a:solidFill>
                <a:latin typeface="Calibri"/>
                <a:ea typeface="+mn-ea"/>
                <a:cs typeface="+mn-cs"/>
              </a:rPr>
              <a:t>José María Torreblanca Perles </a:t>
            </a:r>
            <a:r>
              <a:rPr lang="es-ES" sz="1200" dirty="0"/>
              <a:t>Licenciado en Filología Hispánica, Máster Universitario de Enseñanza de Español como Lengua Extranjera y el programa de doctorado Estudios Superiores de Lengua Española (Universidad de Málaga). Desde 2007, es profesor de Lengua Castellana y Literatura en centros de Educación Secundaria de la Junta de Andalucía y ha participado como coordinador en la creación de aulas virtuales para varios centros, siendo el responsable de la formación del profesorado y del asesoramiento para la creación de contenidos online, impartiendo cursos en los Centros de Formación del Profesorado. También ha colaborado como ponente en el Máster Oficial de Gestión del Patrimonio Literario y Lingüístico Español en la Universidad de Málaga. Es coordinador del programa TIC 2.0 en diferentes centros de secundaria y, desde 2016, lo es también en su centro actual, el IES Los Montes de Colmenar (Málaga). </a:t>
            </a:r>
          </a:p>
        </p:txBody>
      </p:sp>
      <p:grpSp>
        <p:nvGrpSpPr>
          <p:cNvPr id="18" name="Group 17">
            <a:extLst>
              <a:ext uri="{FF2B5EF4-FFF2-40B4-BE49-F238E27FC236}">
                <a16:creationId xmlns:a16="http://schemas.microsoft.com/office/drawing/2014/main" id="{DA15AA56-0641-46B8-9F66-7B7A2F1B7949}"/>
              </a:ext>
            </a:extLst>
          </p:cNvPr>
          <p:cNvGrpSpPr/>
          <p:nvPr/>
        </p:nvGrpSpPr>
        <p:grpSpPr>
          <a:xfrm>
            <a:off x="637986" y="1061739"/>
            <a:ext cx="7894454" cy="885259"/>
            <a:chOff x="0" y="1504387"/>
            <a:chExt cx="8229600" cy="727649"/>
          </a:xfrm>
        </p:grpSpPr>
        <p:sp>
          <p:nvSpPr>
            <p:cNvPr id="22" name="Rectangle 21">
              <a:extLst>
                <a:ext uri="{FF2B5EF4-FFF2-40B4-BE49-F238E27FC236}">
                  <a16:creationId xmlns:a16="http://schemas.microsoft.com/office/drawing/2014/main" id="{3BA83977-D00B-416D-B152-33DA63AEF148}"/>
                </a:ext>
              </a:extLst>
            </p:cNvPr>
            <p:cNvSpPr/>
            <p:nvPr/>
          </p:nvSpPr>
          <p:spPr>
            <a:xfrm>
              <a:off x="0" y="1504387"/>
              <a:ext cx="8229600" cy="727649"/>
            </a:xfrm>
            <a:prstGeom prst="rect">
              <a:avLst/>
            </a:prstGeom>
            <a:ln>
              <a:solidFill>
                <a:srgbClr val="BE8351"/>
              </a:solidFill>
            </a:ln>
          </p:spPr>
          <p:style>
            <a:lnRef idx="2">
              <a:schemeClr val="accent4">
                <a:hueOff val="-1488257"/>
                <a:satOff val="8966"/>
                <a:lumOff val="719"/>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3" name="TextBox 22">
              <a:extLst>
                <a:ext uri="{FF2B5EF4-FFF2-40B4-BE49-F238E27FC236}">
                  <a16:creationId xmlns:a16="http://schemas.microsoft.com/office/drawing/2014/main" id="{B0EFB99E-9DB3-4ED2-8F8C-3E16EAF4AF26}"/>
                </a:ext>
              </a:extLst>
            </p:cNvPr>
            <p:cNvSpPr txBox="1"/>
            <p:nvPr/>
          </p:nvSpPr>
          <p:spPr>
            <a:xfrm>
              <a:off x="0" y="1504387"/>
              <a:ext cx="8229600" cy="727649"/>
            </a:xfrm>
            <a:prstGeom prst="rect">
              <a:avLst/>
            </a:prstGeom>
            <a:ln>
              <a:solidFill>
                <a:srgbClr val="BE8351"/>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37388" rIns="638708" bIns="92456" numCol="1" spcCol="1270" anchor="t" anchorCtr="0">
              <a:noAutofit/>
            </a:bodyPr>
            <a:lstStyle/>
            <a:p>
              <a:r>
                <a:rPr lang="es-ES" sz="1300" dirty="0"/>
                <a:t>18 de mayo. </a:t>
              </a:r>
              <a:r>
                <a:rPr lang="es-ES" sz="1300" b="1" kern="1200" dirty="0">
                  <a:solidFill>
                    <a:prstClr val="black">
                      <a:hueOff val="0"/>
                      <a:satOff val="0"/>
                      <a:lumOff val="0"/>
                      <a:alphaOff val="0"/>
                    </a:prstClr>
                  </a:solidFill>
                  <a:latin typeface="Calibri"/>
                  <a:ea typeface="+mn-ea"/>
                  <a:cs typeface="+mn-cs"/>
                </a:rPr>
                <a:t>José María Torreblanca Perles </a:t>
              </a:r>
              <a:r>
                <a:rPr lang="es-ES" sz="1300" b="1" kern="1200" dirty="0"/>
                <a:t>. </a:t>
              </a:r>
              <a:r>
                <a:rPr lang="es-ES" sz="1300" kern="1200" dirty="0"/>
                <a:t>Instituto Avanzado de ELE </a:t>
              </a:r>
              <a:r>
                <a:rPr lang="es-ES" sz="1300" b="0" kern="1200" dirty="0"/>
                <a:t>(Málaga)</a:t>
              </a:r>
              <a:endParaRPr lang="es-ES" sz="1400" dirty="0"/>
            </a:p>
            <a:p>
              <a:pPr lvl="0"/>
              <a:endParaRPr lang="es-ES" sz="1300" dirty="0"/>
            </a:p>
          </p:txBody>
        </p:sp>
      </p:grpSp>
      <p:grpSp>
        <p:nvGrpSpPr>
          <p:cNvPr id="19" name="Group 18">
            <a:extLst>
              <a:ext uri="{FF2B5EF4-FFF2-40B4-BE49-F238E27FC236}">
                <a16:creationId xmlns:a16="http://schemas.microsoft.com/office/drawing/2014/main" id="{081E63A5-C4A6-4CCD-B1CC-50EB0F6A2D8C}"/>
              </a:ext>
            </a:extLst>
          </p:cNvPr>
          <p:cNvGrpSpPr/>
          <p:nvPr/>
        </p:nvGrpSpPr>
        <p:grpSpPr>
          <a:xfrm>
            <a:off x="1362392" y="704945"/>
            <a:ext cx="5760720" cy="619920"/>
            <a:chOff x="411480" y="1194427"/>
            <a:chExt cx="5760720" cy="619920"/>
          </a:xfrm>
          <a:solidFill>
            <a:srgbClr val="BE8351"/>
          </a:solidFill>
        </p:grpSpPr>
        <p:sp>
          <p:nvSpPr>
            <p:cNvPr id="20" name="Rectangle: Rounded Corners 19">
              <a:extLst>
                <a:ext uri="{FF2B5EF4-FFF2-40B4-BE49-F238E27FC236}">
                  <a16:creationId xmlns:a16="http://schemas.microsoft.com/office/drawing/2014/main" id="{CD32AB1F-EE6B-4526-BE47-ABBB89570C9F}"/>
                </a:ext>
              </a:extLst>
            </p:cNvPr>
            <p:cNvSpPr/>
            <p:nvPr/>
          </p:nvSpPr>
          <p:spPr>
            <a:xfrm>
              <a:off x="411480" y="1194427"/>
              <a:ext cx="5760720" cy="619920"/>
            </a:xfrm>
            <a:prstGeom prst="roundRect">
              <a:avLst/>
            </a:prstGeom>
            <a:grpFill/>
          </p:spPr>
          <p:style>
            <a:lnRef idx="2">
              <a:schemeClr val="lt1">
                <a:hueOff val="0"/>
                <a:satOff val="0"/>
                <a:lumOff val="0"/>
                <a:alphaOff val="0"/>
              </a:schemeClr>
            </a:lnRef>
            <a:fillRef idx="1">
              <a:schemeClr val="accent4">
                <a:hueOff val="-1488257"/>
                <a:satOff val="8966"/>
                <a:lumOff val="719"/>
                <a:alphaOff val="0"/>
              </a:schemeClr>
            </a:fillRef>
            <a:effectRef idx="0">
              <a:schemeClr val="accent4">
                <a:hueOff val="-1488257"/>
                <a:satOff val="8966"/>
                <a:lumOff val="719"/>
                <a:alphaOff val="0"/>
              </a:schemeClr>
            </a:effectRef>
            <a:fontRef idx="minor">
              <a:schemeClr val="lt1"/>
            </a:fontRef>
          </p:style>
        </p:sp>
        <p:sp>
          <p:nvSpPr>
            <p:cNvPr id="21" name="Rectangle: Rounded Corners 6">
              <a:extLst>
                <a:ext uri="{FF2B5EF4-FFF2-40B4-BE49-F238E27FC236}">
                  <a16:creationId xmlns:a16="http://schemas.microsoft.com/office/drawing/2014/main" id="{AEF74999-B5F2-4875-9EF2-07A3E99AC180}"/>
                </a:ext>
              </a:extLst>
            </p:cNvPr>
            <p:cNvSpPr txBox="1"/>
            <p:nvPr/>
          </p:nvSpPr>
          <p:spPr>
            <a:xfrm>
              <a:off x="441742" y="1227917"/>
              <a:ext cx="5700196" cy="55939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r>
                <a:rPr lang="es-ES" sz="1200" dirty="0">
                  <a:solidFill>
                    <a:prstClr val="white"/>
                  </a:solidFill>
                  <a:latin typeface="Calibri"/>
                </a:rPr>
                <a:t>Yo quería que mis alumnos hicieran un vídeo… y lo consiguieron: herramientas digitales para la creación de vídeos en el ámbito educativo</a:t>
              </a:r>
            </a:p>
          </p:txBody>
        </p:sp>
      </p:grpSp>
      <p:sp>
        <p:nvSpPr>
          <p:cNvPr id="27" name="TextBox 26">
            <a:extLst>
              <a:ext uri="{FF2B5EF4-FFF2-40B4-BE49-F238E27FC236}">
                <a16:creationId xmlns:a16="http://schemas.microsoft.com/office/drawing/2014/main" id="{69049774-8907-4092-99A2-574B2C9FB2A1}"/>
              </a:ext>
            </a:extLst>
          </p:cNvPr>
          <p:cNvSpPr txBox="1"/>
          <p:nvPr/>
        </p:nvSpPr>
        <p:spPr>
          <a:xfrm>
            <a:off x="1475656" y="44624"/>
            <a:ext cx="6768752" cy="338554"/>
          </a:xfrm>
          <a:prstGeom prst="rect">
            <a:avLst/>
          </a:prstGeom>
          <a:noFill/>
        </p:spPr>
        <p:txBody>
          <a:bodyPr wrap="square" rtlCol="0">
            <a:spAutoFit/>
          </a:bodyPr>
          <a:lstStyle/>
          <a:p>
            <a:pPr algn="ctr"/>
            <a:r>
              <a:rPr lang="es-ES" sz="1600" b="1" dirty="0">
                <a:solidFill>
                  <a:srgbClr val="458B4D"/>
                </a:solidFill>
                <a:effectLst>
                  <a:outerShdw blurRad="38100" dist="38100" dir="2700000" algn="tl">
                    <a:srgbClr val="000000">
                      <a:alpha val="43137"/>
                    </a:srgbClr>
                  </a:outerShdw>
                </a:effectLst>
              </a:rPr>
              <a:t>CICLO DE TALLERES EN LÍNEA ACTUALIZACIÓN DIDÁCTICA ELE</a:t>
            </a:r>
          </a:p>
        </p:txBody>
      </p:sp>
    </p:spTree>
    <p:extLst>
      <p:ext uri="{BB962C8B-B14F-4D97-AF65-F5344CB8AC3E}">
        <p14:creationId xmlns:p14="http://schemas.microsoft.com/office/powerpoint/2010/main" val="23921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descr="FONDO-PPT.jpg">
            <a:extLst>
              <a:ext uri="{FF2B5EF4-FFF2-40B4-BE49-F238E27FC236}">
                <a16:creationId xmlns:a16="http://schemas.microsoft.com/office/drawing/2014/main" id="{840B2428-CE4B-449F-83AD-57BA4EDA001B}"/>
              </a:ext>
            </a:extLst>
          </p:cNvPr>
          <p:cNvPicPr>
            <a:picLocks noChangeAspect="1"/>
          </p:cNvPicPr>
          <p:nvPr/>
        </p:nvPicPr>
        <p:blipFill>
          <a:blip r:embed="rId2">
            <a:alphaModFix amt="10000"/>
          </a:blip>
          <a:stretch>
            <a:fillRect/>
          </a:stretch>
        </p:blipFill>
        <p:spPr>
          <a:xfrm>
            <a:off x="7937" y="-644649"/>
            <a:ext cx="9144000" cy="6858000"/>
          </a:xfrm>
          <a:prstGeom prst="rect">
            <a:avLst/>
          </a:prstGeom>
        </p:spPr>
      </p:pic>
      <p:graphicFrame>
        <p:nvGraphicFramePr>
          <p:cNvPr id="5" name="Content Placeholder 4">
            <a:extLst>
              <a:ext uri="{FF2B5EF4-FFF2-40B4-BE49-F238E27FC236}">
                <a16:creationId xmlns:a16="http://schemas.microsoft.com/office/drawing/2014/main" id="{358EA667-0AF9-4433-B225-387513D5C37F}"/>
              </a:ext>
            </a:extLst>
          </p:cNvPr>
          <p:cNvGraphicFramePr>
            <a:graphicFrameLocks noGrp="1"/>
          </p:cNvGraphicFramePr>
          <p:nvPr>
            <p:ph idx="1"/>
          </p:nvPr>
        </p:nvGraphicFramePr>
        <p:xfrm>
          <a:off x="457200" y="1340768"/>
          <a:ext cx="8229600" cy="748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8DCC5496-9DC4-4DED-8163-053DD12541C0}"/>
              </a:ext>
            </a:extLst>
          </p:cNvPr>
          <p:cNvSpPr txBox="1"/>
          <p:nvPr/>
        </p:nvSpPr>
        <p:spPr>
          <a:xfrm>
            <a:off x="1043608" y="139279"/>
            <a:ext cx="6768752" cy="338554"/>
          </a:xfrm>
          <a:prstGeom prst="rect">
            <a:avLst/>
          </a:prstGeom>
          <a:noFill/>
        </p:spPr>
        <p:txBody>
          <a:bodyPr wrap="square" rtlCol="0">
            <a:spAutoFit/>
          </a:bodyPr>
          <a:lstStyle/>
          <a:p>
            <a:pPr algn="ctr"/>
            <a:r>
              <a:rPr lang="es-ES" sz="1600" b="1" dirty="0">
                <a:solidFill>
                  <a:srgbClr val="458B4D"/>
                </a:solidFill>
                <a:effectLst>
                  <a:outerShdw blurRad="38100" dist="38100" dir="2700000" algn="tl">
                    <a:srgbClr val="000000">
                      <a:alpha val="43137"/>
                    </a:srgbClr>
                  </a:outerShdw>
                </a:effectLst>
              </a:rPr>
              <a:t>CICLO DE TALLERES EN LÍNEA ACTUALIZACIÓN DIDÁCTICA ELE</a:t>
            </a:r>
          </a:p>
        </p:txBody>
      </p:sp>
      <p:grpSp>
        <p:nvGrpSpPr>
          <p:cNvPr id="15" name="Group 14">
            <a:extLst>
              <a:ext uri="{FF2B5EF4-FFF2-40B4-BE49-F238E27FC236}">
                <a16:creationId xmlns:a16="http://schemas.microsoft.com/office/drawing/2014/main" id="{8DC12206-5255-4DBC-8798-6204C683A035}"/>
              </a:ext>
            </a:extLst>
          </p:cNvPr>
          <p:cNvGrpSpPr/>
          <p:nvPr/>
        </p:nvGrpSpPr>
        <p:grpSpPr>
          <a:xfrm>
            <a:off x="601217" y="1060364"/>
            <a:ext cx="7931223" cy="727649"/>
            <a:chOff x="0" y="2629641"/>
            <a:chExt cx="8229600" cy="727649"/>
          </a:xfrm>
        </p:grpSpPr>
        <p:sp>
          <p:nvSpPr>
            <p:cNvPr id="19" name="Rectangle 18">
              <a:extLst>
                <a:ext uri="{FF2B5EF4-FFF2-40B4-BE49-F238E27FC236}">
                  <a16:creationId xmlns:a16="http://schemas.microsoft.com/office/drawing/2014/main" id="{189E4AB1-BED5-4A10-A82C-F8705D9147C2}"/>
                </a:ext>
              </a:extLst>
            </p:cNvPr>
            <p:cNvSpPr/>
            <p:nvPr/>
          </p:nvSpPr>
          <p:spPr>
            <a:xfrm>
              <a:off x="0" y="2629641"/>
              <a:ext cx="8229600" cy="727649"/>
            </a:xfrm>
            <a:prstGeom prst="rect">
              <a:avLst/>
            </a:prstGeom>
          </p:spPr>
          <p:style>
            <a:lnRef idx="2">
              <a:schemeClr val="accent2">
                <a:hueOff val="3121013"/>
                <a:satOff val="-3893"/>
                <a:lumOff val="91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TextBox 19">
              <a:extLst>
                <a:ext uri="{FF2B5EF4-FFF2-40B4-BE49-F238E27FC236}">
                  <a16:creationId xmlns:a16="http://schemas.microsoft.com/office/drawing/2014/main" id="{18CFDB24-9BD9-4399-807A-B272FAC19AE8}"/>
                </a:ext>
              </a:extLst>
            </p:cNvPr>
            <p:cNvSpPr txBox="1"/>
            <p:nvPr/>
          </p:nvSpPr>
          <p:spPr>
            <a:xfrm>
              <a:off x="0" y="2629641"/>
              <a:ext cx="8229600" cy="7276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37388" rIns="638708" bIns="92456" numCol="1" spcCol="1270" anchor="t" anchorCtr="0">
              <a:noAutofit/>
            </a:bodyPr>
            <a:lstStyle/>
            <a:p>
              <a:pPr marL="285750" lvl="0" indent="-285750">
                <a:buFont typeface="Arial" panose="020B0604020202020204" pitchFamily="34" charset="0"/>
                <a:buChar char="•"/>
              </a:pPr>
              <a:r>
                <a:rPr lang="es-ES" sz="1300" kern="1200" dirty="0"/>
                <a:t>25 de mayo. </a:t>
              </a:r>
              <a:r>
                <a:rPr lang="es-ES" sz="1300" b="1" kern="1200" dirty="0">
                  <a:solidFill>
                    <a:prstClr val="black">
                      <a:hueOff val="0"/>
                      <a:satOff val="0"/>
                      <a:lumOff val="0"/>
                      <a:alphaOff val="0"/>
                    </a:prstClr>
                  </a:solidFill>
                  <a:latin typeface="Calibri"/>
                  <a:ea typeface="+mn-ea"/>
                  <a:cs typeface="+mn-cs"/>
                </a:rPr>
                <a:t>Roberto Palomino Rodriguez de la Paz</a:t>
              </a:r>
              <a:r>
                <a:rPr lang="es-ES" sz="1300" b="1" kern="1200" dirty="0"/>
                <a:t>.</a:t>
              </a:r>
              <a:r>
                <a:rPr lang="es-ES" sz="1300" kern="1200" dirty="0"/>
                <a:t> Escuela de idiomas Carlos V (Sevilla)</a:t>
              </a:r>
            </a:p>
            <a:p>
              <a:pPr marL="114300" lvl="1" indent="-114300" algn="l" defTabSz="577850">
                <a:lnSpc>
                  <a:spcPct val="90000"/>
                </a:lnSpc>
                <a:spcBef>
                  <a:spcPct val="0"/>
                </a:spcBef>
                <a:spcAft>
                  <a:spcPct val="15000"/>
                </a:spcAft>
                <a:buChar char="•"/>
              </a:pPr>
              <a:endParaRPr lang="es-ES" sz="1300" kern="1200" dirty="0"/>
            </a:p>
          </p:txBody>
        </p:sp>
      </p:grpSp>
      <p:grpSp>
        <p:nvGrpSpPr>
          <p:cNvPr id="16" name="Group 15">
            <a:extLst>
              <a:ext uri="{FF2B5EF4-FFF2-40B4-BE49-F238E27FC236}">
                <a16:creationId xmlns:a16="http://schemas.microsoft.com/office/drawing/2014/main" id="{907B910F-2B18-4F03-8FFC-935F269BAC37}"/>
              </a:ext>
            </a:extLst>
          </p:cNvPr>
          <p:cNvGrpSpPr/>
          <p:nvPr/>
        </p:nvGrpSpPr>
        <p:grpSpPr>
          <a:xfrm>
            <a:off x="1062354" y="673635"/>
            <a:ext cx="5935567" cy="619920"/>
            <a:chOff x="411480" y="2319681"/>
            <a:chExt cx="5760720" cy="619920"/>
          </a:xfrm>
        </p:grpSpPr>
        <p:sp>
          <p:nvSpPr>
            <p:cNvPr id="17" name="Rectangle: Rounded Corners 16">
              <a:extLst>
                <a:ext uri="{FF2B5EF4-FFF2-40B4-BE49-F238E27FC236}">
                  <a16:creationId xmlns:a16="http://schemas.microsoft.com/office/drawing/2014/main" id="{0FE28720-698B-4979-8CD1-705BBFD10371}"/>
                </a:ext>
              </a:extLst>
            </p:cNvPr>
            <p:cNvSpPr/>
            <p:nvPr/>
          </p:nvSpPr>
          <p:spPr>
            <a:xfrm>
              <a:off x="411480" y="2319681"/>
              <a:ext cx="5760720" cy="619920"/>
            </a:xfrm>
            <a:prstGeom prst="roundRect">
              <a:avLst/>
            </a:prstGeom>
          </p:spPr>
          <p:style>
            <a:lnRef idx="2">
              <a:schemeClr val="lt1">
                <a:hueOff val="0"/>
                <a:satOff val="0"/>
                <a:lumOff val="0"/>
                <a:alphaOff val="0"/>
              </a:schemeClr>
            </a:lnRef>
            <a:fillRef idx="1">
              <a:schemeClr val="accent2">
                <a:hueOff val="3121013"/>
                <a:satOff val="-3893"/>
                <a:lumOff val="915"/>
                <a:alphaOff val="0"/>
              </a:schemeClr>
            </a:fillRef>
            <a:effectRef idx="0">
              <a:schemeClr val="accent2">
                <a:hueOff val="3121013"/>
                <a:satOff val="-3893"/>
                <a:lumOff val="915"/>
                <a:alphaOff val="0"/>
              </a:schemeClr>
            </a:effectRef>
            <a:fontRef idx="minor">
              <a:schemeClr val="lt1"/>
            </a:fontRef>
          </p:style>
        </p:sp>
        <p:sp>
          <p:nvSpPr>
            <p:cNvPr id="18" name="Rectangle: Rounded Corners 6">
              <a:extLst>
                <a:ext uri="{FF2B5EF4-FFF2-40B4-BE49-F238E27FC236}">
                  <a16:creationId xmlns:a16="http://schemas.microsoft.com/office/drawing/2014/main" id="{A65F4B6C-75E5-4281-8898-7F4764F29689}"/>
                </a:ext>
              </a:extLst>
            </p:cNvPr>
            <p:cNvSpPr txBox="1"/>
            <p:nvPr/>
          </p:nvSpPr>
          <p:spPr>
            <a:xfrm>
              <a:off x="441742" y="2349943"/>
              <a:ext cx="5700196"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r>
                <a:rPr lang="es-ES" sz="1300" dirty="0"/>
                <a:t>Montando el pollo en clase de español, expresiones españolas</a:t>
              </a:r>
            </a:p>
          </p:txBody>
        </p:sp>
      </p:grpSp>
      <p:sp>
        <p:nvSpPr>
          <p:cNvPr id="24" name="TextBox 23">
            <a:extLst>
              <a:ext uri="{FF2B5EF4-FFF2-40B4-BE49-F238E27FC236}">
                <a16:creationId xmlns:a16="http://schemas.microsoft.com/office/drawing/2014/main" id="{8B3E9D84-F8D1-42A9-BDA8-0D18D039046D}"/>
              </a:ext>
            </a:extLst>
          </p:cNvPr>
          <p:cNvSpPr txBox="1"/>
          <p:nvPr/>
        </p:nvSpPr>
        <p:spPr>
          <a:xfrm>
            <a:off x="529207" y="1988840"/>
            <a:ext cx="8075239" cy="1569660"/>
          </a:xfrm>
          <a:prstGeom prst="rect">
            <a:avLst/>
          </a:prstGeom>
          <a:noFill/>
        </p:spPr>
        <p:txBody>
          <a:bodyPr wrap="square" rtlCol="0">
            <a:spAutoFit/>
          </a:bodyPr>
          <a:lstStyle/>
          <a:p>
            <a:pPr algn="just"/>
            <a:r>
              <a:rPr lang="es-ES" sz="1200" dirty="0"/>
              <a:t>A lo largo de este taller descubriremos expresiones españolas frecuentes y de uso diario que los estudiantes escuchan en la calle, pero que nunca aprenden en el aula. Además, haremos algunas propuestas para enseñar este tipo de expresiones en clase de ELE.</a:t>
            </a:r>
          </a:p>
          <a:p>
            <a:pPr algn="just"/>
            <a:endParaRPr lang="es-ES" sz="1200" dirty="0"/>
          </a:p>
          <a:p>
            <a:pPr algn="just"/>
            <a:r>
              <a:rPr lang="es-ES" sz="1200" b="1" kern="1200" dirty="0">
                <a:solidFill>
                  <a:prstClr val="black">
                    <a:hueOff val="0"/>
                    <a:satOff val="0"/>
                    <a:lumOff val="0"/>
                    <a:alphaOff val="0"/>
                  </a:prstClr>
                </a:solidFill>
                <a:latin typeface="Calibri"/>
                <a:ea typeface="+mn-ea"/>
                <a:cs typeface="+mn-cs"/>
              </a:rPr>
              <a:t>Roberto Palomino Rodriguez de la Paz </a:t>
            </a:r>
            <a:r>
              <a:rPr lang="es-ES" sz="1200" dirty="0"/>
              <a:t>Roberto Palomino es graduado en Lenguas Modernas por la Universidad de Granada y máster en ELE por la Universidad de Sevilla. Desarrolla su labor docente en la Escuela de Idiomas Carlos V de Sevilla, además es examinador acreditado DELE. Ha impartido talleres sobre la enseñanza del español a profesores de Estados Unidos, Francia y Polonia</a:t>
            </a:r>
          </a:p>
        </p:txBody>
      </p:sp>
    </p:spTree>
    <p:extLst>
      <p:ext uri="{BB962C8B-B14F-4D97-AF65-F5344CB8AC3E}">
        <p14:creationId xmlns:p14="http://schemas.microsoft.com/office/powerpoint/2010/main" val="246166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descr="FONDO-PPT.jpg">
            <a:extLst>
              <a:ext uri="{FF2B5EF4-FFF2-40B4-BE49-F238E27FC236}">
                <a16:creationId xmlns:a16="http://schemas.microsoft.com/office/drawing/2014/main" id="{840B2428-CE4B-449F-83AD-57BA4EDA001B}"/>
              </a:ext>
            </a:extLst>
          </p:cNvPr>
          <p:cNvPicPr>
            <a:picLocks noChangeAspect="1"/>
          </p:cNvPicPr>
          <p:nvPr/>
        </p:nvPicPr>
        <p:blipFill>
          <a:blip r:embed="rId2">
            <a:alphaModFix amt="10000"/>
          </a:blip>
          <a:stretch>
            <a:fillRect/>
          </a:stretch>
        </p:blipFill>
        <p:spPr>
          <a:xfrm>
            <a:off x="41176" y="-747464"/>
            <a:ext cx="9144000" cy="6858000"/>
          </a:xfrm>
          <a:prstGeom prst="rect">
            <a:avLst/>
          </a:prstGeom>
        </p:spPr>
      </p:pic>
      <p:graphicFrame>
        <p:nvGraphicFramePr>
          <p:cNvPr id="5" name="Content Placeholder 4">
            <a:extLst>
              <a:ext uri="{FF2B5EF4-FFF2-40B4-BE49-F238E27FC236}">
                <a16:creationId xmlns:a16="http://schemas.microsoft.com/office/drawing/2014/main" id="{358EA667-0AF9-4433-B225-387513D5C37F}"/>
              </a:ext>
            </a:extLst>
          </p:cNvPr>
          <p:cNvGraphicFramePr>
            <a:graphicFrameLocks noGrp="1"/>
          </p:cNvGraphicFramePr>
          <p:nvPr>
            <p:ph idx="1"/>
          </p:nvPr>
        </p:nvGraphicFramePr>
        <p:xfrm>
          <a:off x="457200" y="1340768"/>
          <a:ext cx="8229600" cy="748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8B79812C-6F6A-4448-AD0B-3B1F577E96BD}"/>
              </a:ext>
            </a:extLst>
          </p:cNvPr>
          <p:cNvSpPr txBox="1"/>
          <p:nvPr/>
        </p:nvSpPr>
        <p:spPr>
          <a:xfrm>
            <a:off x="420880" y="1861170"/>
            <a:ext cx="8311952" cy="4890570"/>
          </a:xfrm>
          <a:prstGeom prst="rect">
            <a:avLst/>
          </a:prstGeom>
          <a:noFill/>
        </p:spPr>
        <p:txBody>
          <a:bodyPr wrap="square" rtlCol="0">
            <a:spAutoFit/>
          </a:bodyPr>
          <a:lstStyle/>
          <a:p>
            <a:pPr algn="just">
              <a:lnSpc>
                <a:spcPct val="115000"/>
              </a:lnSpc>
              <a:spcAft>
                <a:spcPts val="1000"/>
              </a:spcAft>
            </a:pPr>
            <a:r>
              <a:rPr lang="es-ES" sz="1200" dirty="0"/>
              <a:t>Enseñar español a adolescentes, en Secundaria o en inmersión, requiere de unas estrategias y habilidades docentes así como unos conocimientos específicos a fin de conseguir la motivación y la implicación de los alumnos de estas edades. En este taller presentaremos los 10 conceptos clave que debemos tener en cuenta en el proceso de enseñanza-aprendizaje de ELE con alumnos adolescentes. </a:t>
            </a:r>
            <a:endParaRPr lang="es-ES" sz="1100" b="1" dirty="0"/>
          </a:p>
          <a:p>
            <a:pPr algn="just"/>
            <a:r>
              <a:rPr lang="es-ES" sz="1200" b="1" dirty="0"/>
              <a:t>Contenidos:</a:t>
            </a:r>
          </a:p>
          <a:p>
            <a:pPr algn="just">
              <a:lnSpc>
                <a:spcPct val="115000"/>
              </a:lnSpc>
              <a:spcAft>
                <a:spcPts val="1000"/>
              </a:spcAft>
            </a:pPr>
            <a:r>
              <a:rPr lang="es-ES" sz="1200" dirty="0"/>
              <a:t>•Presentación: cómo aprenden niños, adolescentes y adultos. </a:t>
            </a:r>
          </a:p>
          <a:p>
            <a:pPr algn="just">
              <a:lnSpc>
                <a:spcPct val="115000"/>
              </a:lnSpc>
              <a:spcAft>
                <a:spcPts val="1000"/>
              </a:spcAft>
            </a:pPr>
            <a:r>
              <a:rPr lang="es-ES" sz="1200" dirty="0"/>
              <a:t>• Implicación y motivación. </a:t>
            </a:r>
          </a:p>
          <a:p>
            <a:pPr algn="just"/>
            <a:r>
              <a:rPr lang="es-ES" sz="1200" dirty="0"/>
              <a:t>• El profesor, generador de oportunidades de aprendizaje: aspectos destacados. </a:t>
            </a:r>
          </a:p>
          <a:p>
            <a:pPr algn="just"/>
            <a:endParaRPr lang="es-ES" sz="1200" dirty="0"/>
          </a:p>
          <a:p>
            <a:pPr algn="just"/>
            <a:r>
              <a:rPr lang="es-ES" sz="1200" dirty="0"/>
              <a:t>• Diez palabras clave y propuestas didácticas asociadas. </a:t>
            </a:r>
          </a:p>
          <a:p>
            <a:pPr algn="just"/>
            <a:endParaRPr lang="es-ES" sz="1200" dirty="0"/>
          </a:p>
          <a:p>
            <a:pPr algn="just"/>
            <a:r>
              <a:rPr lang="es-ES" sz="1200" b="1" dirty="0"/>
              <a:t>José Ramón Rodríguez </a:t>
            </a:r>
            <a:r>
              <a:rPr lang="es-ES" sz="1200" dirty="0"/>
              <a:t>José Ramón Rodríguez es licenciado en Filología Hispánica por la Universidad de Málaga y Diploma de Estudios Avanzados en Métodos para el Estudio de la Literatura Hispánica del siglo XX (Universidad de Málaga). Máster en la Enseñanza de Español como Lengua Extranjera (Universidad Antonio de Nebrija) y Experto en la Enseñanza de Español como Lengua Extranjera a Niños y Adolescentes (Universidad de Barcelona). Profesor de español desde el año 2000. Ha trabajado en Málaga Sí (2000-2014, donde fue director académico desde 2004 hasta 2014) y en </a:t>
            </a:r>
            <a:r>
              <a:rPr lang="es-ES" sz="1200" dirty="0" err="1"/>
              <a:t>Enforex</a:t>
            </a:r>
            <a:r>
              <a:rPr lang="es-ES" sz="1200" dirty="0"/>
              <a:t> Málaga (2004-actualidad, donde ejerce de coordinador académico), ambos centros acreditados por el Instituto Cervantes. Ha impartido clases de ELE a alumnos de todas las edades y todos los niveles, así como cursos de fines específicos y de preparación al DELE. Es examinador acreditado del DELE de todos los niveles. Es autor de Meta ELE, método de ELE dirigido a alumnos adultos (6 niveles) y de Instantes (4 niveles), método de ELE para adolescentes, y A medida B1, primer volumen del método para clases individuales presenciales y online, todos publicados en la editorial </a:t>
            </a:r>
            <a:r>
              <a:rPr lang="es-ES" sz="1200" dirty="0" err="1"/>
              <a:t>Edelsa</a:t>
            </a:r>
            <a:r>
              <a:rPr lang="es-ES" sz="1200" dirty="0"/>
              <a:t>. En su faceta de formador de profesores, ha impartido talleres didácticos y ponencias en jornadas didácticas, encuentros y congresos en España (Málaga, Madrid, Sevilla, Ceuta...) y en el extranjero (Milán, Lisboa, Belo Horizonte, Katowice, Sofía, Hamburgo, Roma, Ámsterdam, Bruselas, Varsovia...)</a:t>
            </a:r>
          </a:p>
        </p:txBody>
      </p:sp>
      <p:sp>
        <p:nvSpPr>
          <p:cNvPr id="8" name="TextBox 7">
            <a:extLst>
              <a:ext uri="{FF2B5EF4-FFF2-40B4-BE49-F238E27FC236}">
                <a16:creationId xmlns:a16="http://schemas.microsoft.com/office/drawing/2014/main" id="{8DCC5496-9DC4-4DED-8163-053DD12541C0}"/>
              </a:ext>
            </a:extLst>
          </p:cNvPr>
          <p:cNvSpPr txBox="1"/>
          <p:nvPr/>
        </p:nvSpPr>
        <p:spPr>
          <a:xfrm>
            <a:off x="1043608" y="139279"/>
            <a:ext cx="6768752" cy="338554"/>
          </a:xfrm>
          <a:prstGeom prst="rect">
            <a:avLst/>
          </a:prstGeom>
          <a:noFill/>
        </p:spPr>
        <p:txBody>
          <a:bodyPr wrap="square" rtlCol="0">
            <a:spAutoFit/>
          </a:bodyPr>
          <a:lstStyle/>
          <a:p>
            <a:pPr algn="ctr"/>
            <a:r>
              <a:rPr lang="es-ES" sz="1600" b="1" dirty="0">
                <a:solidFill>
                  <a:srgbClr val="458B4D"/>
                </a:solidFill>
                <a:effectLst>
                  <a:outerShdw blurRad="38100" dist="38100" dir="2700000" algn="tl">
                    <a:srgbClr val="000000">
                      <a:alpha val="43137"/>
                    </a:srgbClr>
                  </a:outerShdw>
                </a:effectLst>
              </a:rPr>
              <a:t>CICLO DE TALLERES EN LÍNEA ACTUALIZACIÓN DIDÁCTICA ELE</a:t>
            </a:r>
          </a:p>
        </p:txBody>
      </p:sp>
      <p:grpSp>
        <p:nvGrpSpPr>
          <p:cNvPr id="21" name="Group 20">
            <a:extLst>
              <a:ext uri="{FF2B5EF4-FFF2-40B4-BE49-F238E27FC236}">
                <a16:creationId xmlns:a16="http://schemas.microsoft.com/office/drawing/2014/main" id="{CDE49BDD-446B-42CB-9659-911D8E12A96B}"/>
              </a:ext>
            </a:extLst>
          </p:cNvPr>
          <p:cNvGrpSpPr/>
          <p:nvPr/>
        </p:nvGrpSpPr>
        <p:grpSpPr>
          <a:xfrm>
            <a:off x="498376" y="963430"/>
            <a:ext cx="8229600" cy="727649"/>
            <a:chOff x="0" y="3798313"/>
            <a:chExt cx="8229600" cy="727649"/>
          </a:xfrm>
        </p:grpSpPr>
        <p:sp>
          <p:nvSpPr>
            <p:cNvPr id="25" name="Rectangle 24">
              <a:extLst>
                <a:ext uri="{FF2B5EF4-FFF2-40B4-BE49-F238E27FC236}">
                  <a16:creationId xmlns:a16="http://schemas.microsoft.com/office/drawing/2014/main" id="{5D0ACB8A-14A2-4E60-B8D7-E7D1F20E69A1}"/>
                </a:ext>
              </a:extLst>
            </p:cNvPr>
            <p:cNvSpPr/>
            <p:nvPr/>
          </p:nvSpPr>
          <p:spPr>
            <a:xfrm>
              <a:off x="0" y="3798313"/>
              <a:ext cx="8229600" cy="727649"/>
            </a:xfrm>
            <a:prstGeom prst="rect">
              <a:avLst/>
            </a:prstGeom>
          </p:spPr>
          <p:style>
            <a:lnRef idx="2">
              <a:schemeClr val="accent2">
                <a:hueOff val="4681519"/>
                <a:satOff val="-5839"/>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6" name="TextBox 25">
              <a:extLst>
                <a:ext uri="{FF2B5EF4-FFF2-40B4-BE49-F238E27FC236}">
                  <a16:creationId xmlns:a16="http://schemas.microsoft.com/office/drawing/2014/main" id="{E4B5613E-EA62-4B19-9493-B693223EB7CF}"/>
                </a:ext>
              </a:extLst>
            </p:cNvPr>
            <p:cNvSpPr txBox="1"/>
            <p:nvPr/>
          </p:nvSpPr>
          <p:spPr>
            <a:xfrm>
              <a:off x="0" y="3798313"/>
              <a:ext cx="8229600" cy="7276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37388" rIns="638708" bIns="92456" numCol="1" spcCol="1270" anchor="t" anchorCtr="0">
              <a:noAutofit/>
            </a:bodyPr>
            <a:lstStyle/>
            <a:p>
              <a:pPr marL="114300" lvl="1" indent="-114300" algn="l" defTabSz="577850">
                <a:lnSpc>
                  <a:spcPct val="90000"/>
                </a:lnSpc>
                <a:spcBef>
                  <a:spcPct val="0"/>
                </a:spcBef>
                <a:spcAft>
                  <a:spcPct val="15000"/>
                </a:spcAft>
                <a:buChar char="•"/>
              </a:pPr>
              <a:r>
                <a:rPr lang="es-ES" sz="1300" dirty="0"/>
                <a:t>1</a:t>
              </a:r>
              <a:r>
                <a:rPr lang="es-ES" sz="1300" kern="1200" dirty="0"/>
                <a:t> de junio. </a:t>
              </a:r>
              <a:r>
                <a:rPr lang="es-ES" sz="1300" b="1" dirty="0"/>
                <a:t>José Ramón Rodríguez </a:t>
              </a:r>
              <a:r>
                <a:rPr lang="es-ES" sz="1300" b="1" kern="1200" dirty="0"/>
                <a:t>. </a:t>
              </a:r>
              <a:r>
                <a:rPr lang="es-ES" sz="1300" kern="1200" dirty="0" err="1"/>
                <a:t>Enforex</a:t>
              </a:r>
              <a:r>
                <a:rPr lang="es-ES" sz="1300" kern="1200" dirty="0"/>
                <a:t> . </a:t>
              </a:r>
              <a:r>
                <a:rPr lang="es-ES" sz="1300" dirty="0"/>
                <a:t>(Málaga)</a:t>
              </a:r>
              <a:endParaRPr lang="es-ES" sz="1300" kern="1200" dirty="0"/>
            </a:p>
            <a:p>
              <a:pPr marL="114300" lvl="1" indent="-114300" algn="l" defTabSz="577850">
                <a:lnSpc>
                  <a:spcPct val="90000"/>
                </a:lnSpc>
                <a:spcBef>
                  <a:spcPct val="0"/>
                </a:spcBef>
                <a:spcAft>
                  <a:spcPct val="15000"/>
                </a:spcAft>
                <a:buChar char="•"/>
              </a:pPr>
              <a:endParaRPr lang="es-ES" sz="1300" kern="1200" dirty="0"/>
            </a:p>
          </p:txBody>
        </p:sp>
      </p:grpSp>
      <p:grpSp>
        <p:nvGrpSpPr>
          <p:cNvPr id="22" name="Group 21">
            <a:extLst>
              <a:ext uri="{FF2B5EF4-FFF2-40B4-BE49-F238E27FC236}">
                <a16:creationId xmlns:a16="http://schemas.microsoft.com/office/drawing/2014/main" id="{21EBE418-523E-4C15-BEF8-E86C5F67340D}"/>
              </a:ext>
            </a:extLst>
          </p:cNvPr>
          <p:cNvGrpSpPr/>
          <p:nvPr/>
        </p:nvGrpSpPr>
        <p:grpSpPr>
          <a:xfrm>
            <a:off x="697128" y="620688"/>
            <a:ext cx="6899208" cy="619920"/>
            <a:chOff x="411480" y="3488353"/>
            <a:chExt cx="5760720" cy="619920"/>
          </a:xfrm>
        </p:grpSpPr>
        <p:sp>
          <p:nvSpPr>
            <p:cNvPr id="23" name="Rectangle: Rounded Corners 22">
              <a:extLst>
                <a:ext uri="{FF2B5EF4-FFF2-40B4-BE49-F238E27FC236}">
                  <a16:creationId xmlns:a16="http://schemas.microsoft.com/office/drawing/2014/main" id="{CBB5363D-653F-4D31-A56C-A979F1C3C960}"/>
                </a:ext>
              </a:extLst>
            </p:cNvPr>
            <p:cNvSpPr/>
            <p:nvPr/>
          </p:nvSpPr>
          <p:spPr>
            <a:xfrm>
              <a:off x="411480" y="3488353"/>
              <a:ext cx="5760720" cy="619920"/>
            </a:xfrm>
            <a:prstGeom prst="roundRect">
              <a:avLst/>
            </a:prstGeom>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24" name="Rectangle: Rounded Corners 6">
              <a:extLst>
                <a:ext uri="{FF2B5EF4-FFF2-40B4-BE49-F238E27FC236}">
                  <a16:creationId xmlns:a16="http://schemas.microsoft.com/office/drawing/2014/main" id="{743E7513-4AEB-44C8-B9DA-365E84F7D4A7}"/>
                </a:ext>
              </a:extLst>
            </p:cNvPr>
            <p:cNvSpPr txBox="1"/>
            <p:nvPr/>
          </p:nvSpPr>
          <p:spPr>
            <a:xfrm>
              <a:off x="441742" y="3518615"/>
              <a:ext cx="5700196"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defTabSz="577850">
                <a:lnSpc>
                  <a:spcPct val="90000"/>
                </a:lnSpc>
                <a:spcBef>
                  <a:spcPct val="0"/>
                </a:spcBef>
                <a:spcAft>
                  <a:spcPct val="35000"/>
                </a:spcAft>
              </a:pPr>
              <a:r>
                <a:rPr lang="es-ES" sz="1300" dirty="0"/>
                <a:t>10 palabras clave para la enseñanza de español a adolescentes</a:t>
              </a:r>
            </a:p>
          </p:txBody>
        </p:sp>
      </p:grpSp>
    </p:spTree>
    <p:extLst>
      <p:ext uri="{BB962C8B-B14F-4D97-AF65-F5344CB8AC3E}">
        <p14:creationId xmlns:p14="http://schemas.microsoft.com/office/powerpoint/2010/main" val="45925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descr="FONDO-PPT.jpg">
            <a:extLst>
              <a:ext uri="{FF2B5EF4-FFF2-40B4-BE49-F238E27FC236}">
                <a16:creationId xmlns:a16="http://schemas.microsoft.com/office/drawing/2014/main" id="{840B2428-CE4B-449F-83AD-57BA4EDA001B}"/>
              </a:ext>
            </a:extLst>
          </p:cNvPr>
          <p:cNvPicPr>
            <a:picLocks noChangeAspect="1"/>
          </p:cNvPicPr>
          <p:nvPr/>
        </p:nvPicPr>
        <p:blipFill>
          <a:blip r:embed="rId2">
            <a:alphaModFix amt="10000"/>
          </a:blip>
          <a:stretch>
            <a:fillRect/>
          </a:stretch>
        </p:blipFill>
        <p:spPr>
          <a:xfrm>
            <a:off x="7937" y="-644649"/>
            <a:ext cx="9144000" cy="6858000"/>
          </a:xfrm>
          <a:prstGeom prst="rect">
            <a:avLst/>
          </a:prstGeom>
        </p:spPr>
      </p:pic>
      <p:graphicFrame>
        <p:nvGraphicFramePr>
          <p:cNvPr id="5" name="Content Placeholder 4">
            <a:extLst>
              <a:ext uri="{FF2B5EF4-FFF2-40B4-BE49-F238E27FC236}">
                <a16:creationId xmlns:a16="http://schemas.microsoft.com/office/drawing/2014/main" id="{358EA667-0AF9-4433-B225-387513D5C37F}"/>
              </a:ext>
            </a:extLst>
          </p:cNvPr>
          <p:cNvGraphicFramePr>
            <a:graphicFrameLocks noGrp="1"/>
          </p:cNvGraphicFramePr>
          <p:nvPr>
            <p:ph idx="1"/>
          </p:nvPr>
        </p:nvGraphicFramePr>
        <p:xfrm>
          <a:off x="457200" y="1340768"/>
          <a:ext cx="8229600" cy="748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8B79812C-6F6A-4448-AD0B-3B1F577E96BD}"/>
              </a:ext>
            </a:extLst>
          </p:cNvPr>
          <p:cNvSpPr txBox="1"/>
          <p:nvPr/>
        </p:nvSpPr>
        <p:spPr>
          <a:xfrm>
            <a:off x="683568" y="1772816"/>
            <a:ext cx="7488832" cy="4062651"/>
          </a:xfrm>
          <a:prstGeom prst="rect">
            <a:avLst/>
          </a:prstGeom>
          <a:noFill/>
        </p:spPr>
        <p:txBody>
          <a:bodyPr wrap="square" rtlCol="0">
            <a:spAutoFit/>
          </a:bodyPr>
          <a:lstStyle/>
          <a:p>
            <a:pPr algn="just"/>
            <a:r>
              <a:rPr lang="es-ES" sz="1200" dirty="0"/>
              <a:t>El objetivo de este taller es el de compartir con los asistentes diferentes herramientas y aplicaciones digitales con las que crear, buscar y compartir materiales y actividades de clase síncronas o asíncronas que favorezcan la motivación del alumnado y la cohesión grupal en las diferentes modalidades de enseñanza. El taller será práctico y participativo. Durante la realización del taller los asistentes tendrán la oportunidad de interactuar con varios ejemplos de actividades elaborados con diferentes aplicaciones, poniéndose en el papel de sus estudiantes y, tras los ejemplos, se harán presentaciones prácticas de uso de las aplicaciones para la creación de sus propios materiales o juegos. Todas las herramientas digitales que se presentarán son de uso libre y gratuito y permiten compartir las actividades creadas con otros docentes. Igualmente, estas herramientas permiten la creación de materiales adaptables tanto a clases presenciales como a clases en línea.</a:t>
            </a:r>
          </a:p>
          <a:p>
            <a:pPr algn="just"/>
            <a:endParaRPr lang="es-ES" sz="1200" dirty="0"/>
          </a:p>
          <a:p>
            <a:pPr algn="just"/>
            <a:r>
              <a:rPr lang="es-ES" sz="1200" b="1" dirty="0"/>
              <a:t>Contenidos:</a:t>
            </a:r>
          </a:p>
          <a:p>
            <a:pPr algn="just"/>
            <a:r>
              <a:rPr lang="es-ES" sz="1200" dirty="0"/>
              <a:t>• Herramientas digitales de creación de materiales</a:t>
            </a:r>
          </a:p>
          <a:p>
            <a:pPr algn="just"/>
            <a:r>
              <a:rPr lang="es-ES" sz="1200" dirty="0"/>
              <a:t>• Ejemplos de uso de aplicaciones para la creación de materiales y actividades de clase</a:t>
            </a:r>
          </a:p>
          <a:p>
            <a:pPr marL="171450" indent="-171450" algn="just">
              <a:buFont typeface="Arial" panose="020B0604020202020204" pitchFamily="34" charset="0"/>
              <a:buChar char="•"/>
            </a:pPr>
            <a:r>
              <a:rPr lang="es-ES" sz="1200" dirty="0"/>
              <a:t>Uso de tablones digitales colaborativos</a:t>
            </a:r>
          </a:p>
          <a:p>
            <a:pPr algn="just"/>
            <a:endParaRPr lang="es-ES" sz="1200" dirty="0"/>
          </a:p>
          <a:p>
            <a:pPr algn="just"/>
            <a:r>
              <a:rPr lang="es-ES" sz="1200" b="1" kern="1200" dirty="0"/>
              <a:t>Juan Antonio del Moral López:</a:t>
            </a:r>
            <a:r>
              <a:rPr lang="es-ES" sz="1800" dirty="0">
                <a:effectLst/>
                <a:latin typeface="Arial" panose="020B0604020202020204" pitchFamily="34" charset="0"/>
                <a:ea typeface="Times New Roman" panose="02020603050405020304" pitchFamily="18" charset="0"/>
              </a:rPr>
              <a:t> </a:t>
            </a:r>
            <a:r>
              <a:rPr lang="es-ES" sz="1200" dirty="0"/>
              <a:t>Licenciado en Ciencias de la Comunicación por la Universidad de Málaga, CAP y Postgrado en enseñanza de ELE por la UNED. Cuenta con más de 10 años de experiencia enseñando la lengua y la cultura españolas a estudiantes de todas las edades, nacionalidades y niveles. Es profesor de español en Debla, centro acreditado por el Instituto Cervantes, desde 2009. Convencido de la importancia de la formación continua, participa en cursos y talleres de formación del profesorado con frecuencia. Investiga en la actualidad la adaptación de las nuevas tecnologías al aula involucrando la participación activa del alumnado. </a:t>
            </a:r>
          </a:p>
        </p:txBody>
      </p:sp>
      <p:sp>
        <p:nvSpPr>
          <p:cNvPr id="8" name="TextBox 7">
            <a:extLst>
              <a:ext uri="{FF2B5EF4-FFF2-40B4-BE49-F238E27FC236}">
                <a16:creationId xmlns:a16="http://schemas.microsoft.com/office/drawing/2014/main" id="{8DCC5496-9DC4-4DED-8163-053DD12541C0}"/>
              </a:ext>
            </a:extLst>
          </p:cNvPr>
          <p:cNvSpPr txBox="1"/>
          <p:nvPr/>
        </p:nvSpPr>
        <p:spPr>
          <a:xfrm>
            <a:off x="1043608" y="139279"/>
            <a:ext cx="6768752" cy="338554"/>
          </a:xfrm>
          <a:prstGeom prst="rect">
            <a:avLst/>
          </a:prstGeom>
          <a:noFill/>
        </p:spPr>
        <p:txBody>
          <a:bodyPr wrap="square" rtlCol="0">
            <a:spAutoFit/>
          </a:bodyPr>
          <a:lstStyle/>
          <a:p>
            <a:pPr algn="ctr"/>
            <a:r>
              <a:rPr lang="es-ES" sz="1600" b="1" dirty="0">
                <a:solidFill>
                  <a:srgbClr val="458B4D"/>
                </a:solidFill>
                <a:effectLst>
                  <a:outerShdw blurRad="38100" dist="38100" dir="2700000" algn="tl">
                    <a:srgbClr val="000000">
                      <a:alpha val="43137"/>
                    </a:srgbClr>
                  </a:outerShdw>
                </a:effectLst>
              </a:rPr>
              <a:t>CICLO DE TALLERES EN LÍNEA ACTUALIZACIÓN DIDÁCTICA ELE</a:t>
            </a:r>
          </a:p>
        </p:txBody>
      </p:sp>
      <p:grpSp>
        <p:nvGrpSpPr>
          <p:cNvPr id="15" name="Group 14">
            <a:extLst>
              <a:ext uri="{FF2B5EF4-FFF2-40B4-BE49-F238E27FC236}">
                <a16:creationId xmlns:a16="http://schemas.microsoft.com/office/drawing/2014/main" id="{264E31B5-AB05-4B12-B361-D708232A118A}"/>
              </a:ext>
            </a:extLst>
          </p:cNvPr>
          <p:cNvGrpSpPr/>
          <p:nvPr/>
        </p:nvGrpSpPr>
        <p:grpSpPr>
          <a:xfrm>
            <a:off x="718267" y="883636"/>
            <a:ext cx="7416824" cy="727649"/>
            <a:chOff x="0" y="353377"/>
            <a:chExt cx="8229600" cy="727649"/>
          </a:xfrm>
        </p:grpSpPr>
        <p:sp>
          <p:nvSpPr>
            <p:cNvPr id="19" name="Rectangle 18">
              <a:extLst>
                <a:ext uri="{FF2B5EF4-FFF2-40B4-BE49-F238E27FC236}">
                  <a16:creationId xmlns:a16="http://schemas.microsoft.com/office/drawing/2014/main" id="{95010D70-F0D5-415C-A52C-6711F2CFB9EF}"/>
                </a:ext>
              </a:extLst>
            </p:cNvPr>
            <p:cNvSpPr/>
            <p:nvPr/>
          </p:nvSpPr>
          <p:spPr>
            <a:xfrm>
              <a:off x="0" y="353377"/>
              <a:ext cx="8229600" cy="727649"/>
            </a:xfrm>
            <a:prstGeom prst="rect">
              <a:avLst/>
            </a:pr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TextBox 19">
              <a:extLst>
                <a:ext uri="{FF2B5EF4-FFF2-40B4-BE49-F238E27FC236}">
                  <a16:creationId xmlns:a16="http://schemas.microsoft.com/office/drawing/2014/main" id="{92F17EF9-5440-4422-B1EB-9DB6560BA25B}"/>
                </a:ext>
              </a:extLst>
            </p:cNvPr>
            <p:cNvSpPr txBox="1"/>
            <p:nvPr/>
          </p:nvSpPr>
          <p:spPr>
            <a:xfrm>
              <a:off x="0" y="353377"/>
              <a:ext cx="8229600" cy="7276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37388" rIns="638708" bIns="92456" numCol="1" spcCol="1270" anchor="t" anchorCtr="0">
              <a:noAutofit/>
            </a:bodyPr>
            <a:lstStyle/>
            <a:p>
              <a:pPr marL="114300" lvl="1" indent="-114300" algn="l" defTabSz="577850">
                <a:lnSpc>
                  <a:spcPct val="90000"/>
                </a:lnSpc>
                <a:spcBef>
                  <a:spcPct val="0"/>
                </a:spcBef>
                <a:spcAft>
                  <a:spcPct val="15000"/>
                </a:spcAft>
                <a:buChar char="•"/>
              </a:pPr>
              <a:r>
                <a:rPr lang="es-ES" sz="1300" dirty="0"/>
                <a:t>8</a:t>
              </a:r>
              <a:r>
                <a:rPr lang="es-ES" sz="1300" kern="1200" dirty="0"/>
                <a:t> de junio. </a:t>
              </a:r>
              <a:r>
                <a:rPr lang="es-ES" sz="1300" b="1" kern="1200" dirty="0"/>
                <a:t>Juan Antonio del Moral López. </a:t>
              </a:r>
              <a:r>
                <a:rPr lang="es-ES" sz="1300" kern="1200" dirty="0"/>
                <a:t>Debla cursos de español. (Málaga)</a:t>
              </a:r>
            </a:p>
            <a:p>
              <a:pPr marL="114300" lvl="1" indent="-114300" algn="l" defTabSz="577850">
                <a:lnSpc>
                  <a:spcPct val="90000"/>
                </a:lnSpc>
                <a:spcBef>
                  <a:spcPct val="0"/>
                </a:spcBef>
                <a:spcAft>
                  <a:spcPct val="15000"/>
                </a:spcAft>
                <a:buChar char="•"/>
              </a:pPr>
              <a:endParaRPr lang="es-ES" sz="1300" kern="1200" dirty="0"/>
            </a:p>
          </p:txBody>
        </p:sp>
      </p:grpSp>
      <p:grpSp>
        <p:nvGrpSpPr>
          <p:cNvPr id="16" name="Group 15">
            <a:extLst>
              <a:ext uri="{FF2B5EF4-FFF2-40B4-BE49-F238E27FC236}">
                <a16:creationId xmlns:a16="http://schemas.microsoft.com/office/drawing/2014/main" id="{C149E7F5-0039-4DBF-BB39-C08616274B6F}"/>
              </a:ext>
            </a:extLst>
          </p:cNvPr>
          <p:cNvGrpSpPr/>
          <p:nvPr/>
        </p:nvGrpSpPr>
        <p:grpSpPr>
          <a:xfrm>
            <a:off x="1527096" y="591191"/>
            <a:ext cx="5760720" cy="619920"/>
            <a:chOff x="411480" y="43417"/>
            <a:chExt cx="5760720" cy="619920"/>
          </a:xfrm>
        </p:grpSpPr>
        <p:sp>
          <p:nvSpPr>
            <p:cNvPr id="17" name="Rectangle: Rounded Corners 16">
              <a:extLst>
                <a:ext uri="{FF2B5EF4-FFF2-40B4-BE49-F238E27FC236}">
                  <a16:creationId xmlns:a16="http://schemas.microsoft.com/office/drawing/2014/main" id="{F3AA6CCA-6F15-43A4-ABB7-596844EA9CCE}"/>
                </a:ext>
              </a:extLst>
            </p:cNvPr>
            <p:cNvSpPr/>
            <p:nvPr/>
          </p:nvSpPr>
          <p:spPr>
            <a:xfrm>
              <a:off x="411480" y="43417"/>
              <a:ext cx="5760720" cy="619920"/>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8" name="Rectangle: Rounded Corners 6">
              <a:extLst>
                <a:ext uri="{FF2B5EF4-FFF2-40B4-BE49-F238E27FC236}">
                  <a16:creationId xmlns:a16="http://schemas.microsoft.com/office/drawing/2014/main" id="{70549AAC-683F-45D7-AF8D-D4827AFD8B47}"/>
                </a:ext>
              </a:extLst>
            </p:cNvPr>
            <p:cNvSpPr txBox="1"/>
            <p:nvPr/>
          </p:nvSpPr>
          <p:spPr>
            <a:xfrm>
              <a:off x="441742" y="73679"/>
              <a:ext cx="5700196"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defTabSz="577850">
                <a:lnSpc>
                  <a:spcPct val="90000"/>
                </a:lnSpc>
                <a:spcBef>
                  <a:spcPct val="0"/>
                </a:spcBef>
                <a:spcAft>
                  <a:spcPct val="35000"/>
                </a:spcAft>
              </a:pPr>
              <a:r>
                <a:rPr lang="es-ES" sz="1300" dirty="0"/>
                <a:t>Herramientas y estrategias para la enseñanza de ELE en línea</a:t>
              </a:r>
            </a:p>
          </p:txBody>
        </p:sp>
      </p:grpSp>
    </p:spTree>
    <p:extLst>
      <p:ext uri="{BB962C8B-B14F-4D97-AF65-F5344CB8AC3E}">
        <p14:creationId xmlns:p14="http://schemas.microsoft.com/office/powerpoint/2010/main" val="34124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descr="FONDO-PPT.jpg">
            <a:extLst>
              <a:ext uri="{FF2B5EF4-FFF2-40B4-BE49-F238E27FC236}">
                <a16:creationId xmlns:a16="http://schemas.microsoft.com/office/drawing/2014/main" id="{840B2428-CE4B-449F-83AD-57BA4EDA001B}"/>
              </a:ext>
            </a:extLst>
          </p:cNvPr>
          <p:cNvPicPr>
            <a:picLocks noChangeAspect="1"/>
          </p:cNvPicPr>
          <p:nvPr/>
        </p:nvPicPr>
        <p:blipFill>
          <a:blip r:embed="rId2">
            <a:alphaModFix amt="10000"/>
          </a:blip>
          <a:stretch>
            <a:fillRect/>
          </a:stretch>
        </p:blipFill>
        <p:spPr>
          <a:xfrm>
            <a:off x="7937" y="-644649"/>
            <a:ext cx="9144000" cy="6858000"/>
          </a:xfrm>
          <a:prstGeom prst="rect">
            <a:avLst/>
          </a:prstGeom>
        </p:spPr>
      </p:pic>
      <p:graphicFrame>
        <p:nvGraphicFramePr>
          <p:cNvPr id="5" name="Content Placeholder 4">
            <a:extLst>
              <a:ext uri="{FF2B5EF4-FFF2-40B4-BE49-F238E27FC236}">
                <a16:creationId xmlns:a16="http://schemas.microsoft.com/office/drawing/2014/main" id="{358EA667-0AF9-4433-B225-387513D5C37F}"/>
              </a:ext>
            </a:extLst>
          </p:cNvPr>
          <p:cNvGraphicFramePr>
            <a:graphicFrameLocks noGrp="1"/>
          </p:cNvGraphicFramePr>
          <p:nvPr>
            <p:ph idx="1"/>
          </p:nvPr>
        </p:nvGraphicFramePr>
        <p:xfrm>
          <a:off x="457200" y="1340768"/>
          <a:ext cx="8229600" cy="748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8B79812C-6F6A-4448-AD0B-3B1F577E96BD}"/>
              </a:ext>
            </a:extLst>
          </p:cNvPr>
          <p:cNvSpPr txBox="1"/>
          <p:nvPr/>
        </p:nvSpPr>
        <p:spPr>
          <a:xfrm>
            <a:off x="539552" y="1772816"/>
            <a:ext cx="8229600" cy="1015663"/>
          </a:xfrm>
          <a:prstGeom prst="rect">
            <a:avLst/>
          </a:prstGeom>
          <a:noFill/>
        </p:spPr>
        <p:txBody>
          <a:bodyPr wrap="square" rtlCol="0">
            <a:spAutoFit/>
          </a:bodyPr>
          <a:lstStyle/>
          <a:p>
            <a:pPr algn="just"/>
            <a:r>
              <a:rPr lang="es-ES" sz="1200" dirty="0"/>
              <a:t>A través de este taller se tiene como objetivo enseñar español mediante el patrimonio gastronómico español.  </a:t>
            </a:r>
          </a:p>
          <a:p>
            <a:pPr algn="just"/>
            <a:endParaRPr lang="es-ES" sz="1200" dirty="0"/>
          </a:p>
          <a:p>
            <a:pPr algn="just"/>
            <a:r>
              <a:rPr lang="es-ES" sz="1200" b="1" dirty="0"/>
              <a:t>Eva Laguna </a:t>
            </a:r>
            <a:r>
              <a:rPr lang="es-ES" sz="1200" dirty="0"/>
              <a:t>Eva L. Roncero es directora y fundadora de St. Gabriel International. Más de 30 años enseñando idiomas en Sevilla. Examinadora DELE niveles A1 hasta C2. María Aguilar, profesora de español y examinadora DELE A1/A2. Ambas personas tienen amplio recorrido docente con gran experiencia en talleres culturales ELE. </a:t>
            </a:r>
          </a:p>
        </p:txBody>
      </p:sp>
      <p:sp>
        <p:nvSpPr>
          <p:cNvPr id="8" name="TextBox 7">
            <a:extLst>
              <a:ext uri="{FF2B5EF4-FFF2-40B4-BE49-F238E27FC236}">
                <a16:creationId xmlns:a16="http://schemas.microsoft.com/office/drawing/2014/main" id="{8DCC5496-9DC4-4DED-8163-053DD12541C0}"/>
              </a:ext>
            </a:extLst>
          </p:cNvPr>
          <p:cNvSpPr txBox="1"/>
          <p:nvPr/>
        </p:nvSpPr>
        <p:spPr>
          <a:xfrm>
            <a:off x="1043608" y="139279"/>
            <a:ext cx="6768752" cy="338554"/>
          </a:xfrm>
          <a:prstGeom prst="rect">
            <a:avLst/>
          </a:prstGeom>
          <a:noFill/>
        </p:spPr>
        <p:txBody>
          <a:bodyPr wrap="square" rtlCol="0">
            <a:spAutoFit/>
          </a:bodyPr>
          <a:lstStyle/>
          <a:p>
            <a:pPr algn="ctr"/>
            <a:r>
              <a:rPr lang="es-ES" sz="1600" b="1" dirty="0">
                <a:solidFill>
                  <a:srgbClr val="458B4D"/>
                </a:solidFill>
                <a:effectLst>
                  <a:outerShdw blurRad="38100" dist="38100" dir="2700000" algn="tl">
                    <a:srgbClr val="000000">
                      <a:alpha val="43137"/>
                    </a:srgbClr>
                  </a:outerShdw>
                </a:effectLst>
              </a:rPr>
              <a:t>CICLO DE TALLERES EN LÍNEA ACTUALIZACIÓN DIDÁCTICA ELE</a:t>
            </a:r>
          </a:p>
        </p:txBody>
      </p:sp>
      <p:grpSp>
        <p:nvGrpSpPr>
          <p:cNvPr id="15" name="Group 14">
            <a:extLst>
              <a:ext uri="{FF2B5EF4-FFF2-40B4-BE49-F238E27FC236}">
                <a16:creationId xmlns:a16="http://schemas.microsoft.com/office/drawing/2014/main" id="{F719EB28-1243-4F79-8691-A00B712CE02C}"/>
              </a:ext>
            </a:extLst>
          </p:cNvPr>
          <p:cNvGrpSpPr/>
          <p:nvPr/>
        </p:nvGrpSpPr>
        <p:grpSpPr>
          <a:xfrm>
            <a:off x="642392" y="901151"/>
            <a:ext cx="7962056" cy="727649"/>
            <a:chOff x="0" y="3798313"/>
            <a:chExt cx="8229600" cy="727649"/>
          </a:xfrm>
        </p:grpSpPr>
        <p:sp>
          <p:nvSpPr>
            <p:cNvPr id="19" name="Rectangle 18">
              <a:extLst>
                <a:ext uri="{FF2B5EF4-FFF2-40B4-BE49-F238E27FC236}">
                  <a16:creationId xmlns:a16="http://schemas.microsoft.com/office/drawing/2014/main" id="{E62A06C3-9590-4F1D-A33A-7960F7C94DE6}"/>
                </a:ext>
              </a:extLst>
            </p:cNvPr>
            <p:cNvSpPr/>
            <p:nvPr/>
          </p:nvSpPr>
          <p:spPr>
            <a:xfrm>
              <a:off x="0" y="3798313"/>
              <a:ext cx="8229600" cy="727649"/>
            </a:xfrm>
            <a:prstGeom prst="rect">
              <a:avLst/>
            </a:prstGeom>
            <a:ln>
              <a:solidFill>
                <a:srgbClr val="5F5BAE"/>
              </a:solidFill>
            </a:ln>
          </p:spPr>
          <p:style>
            <a:lnRef idx="2">
              <a:schemeClr val="accent2">
                <a:hueOff val="4681519"/>
                <a:satOff val="-5839"/>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TextBox 19">
              <a:extLst>
                <a:ext uri="{FF2B5EF4-FFF2-40B4-BE49-F238E27FC236}">
                  <a16:creationId xmlns:a16="http://schemas.microsoft.com/office/drawing/2014/main" id="{659E1F66-6EA5-4981-BBCF-B00D3E4C4563}"/>
                </a:ext>
              </a:extLst>
            </p:cNvPr>
            <p:cNvSpPr txBox="1"/>
            <p:nvPr/>
          </p:nvSpPr>
          <p:spPr>
            <a:xfrm>
              <a:off x="0" y="3798313"/>
              <a:ext cx="8229600" cy="727649"/>
            </a:xfrm>
            <a:prstGeom prst="rect">
              <a:avLst/>
            </a:prstGeom>
            <a:ln>
              <a:solidFill>
                <a:srgbClr val="5F5BAE"/>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38708" tIns="437388" rIns="638708" bIns="92456" numCol="1" spcCol="1270" anchor="t" anchorCtr="0">
              <a:noAutofit/>
            </a:bodyPr>
            <a:lstStyle/>
            <a:p>
              <a:pPr lvl="0"/>
              <a:r>
                <a:rPr lang="es-ES" sz="1200" dirty="0"/>
                <a:t>15 de junio. </a:t>
              </a:r>
              <a:r>
                <a:rPr lang="es-ES" sz="1200" b="1" dirty="0"/>
                <a:t>Eva Laguna.</a:t>
              </a:r>
              <a:r>
                <a:rPr lang="es-ES" sz="1200" dirty="0"/>
                <a:t> ST. Gabriel Internacional (Sevilla)</a:t>
              </a:r>
            </a:p>
          </p:txBody>
        </p:sp>
      </p:grpSp>
      <p:grpSp>
        <p:nvGrpSpPr>
          <p:cNvPr id="16" name="Group 15">
            <a:extLst>
              <a:ext uri="{FF2B5EF4-FFF2-40B4-BE49-F238E27FC236}">
                <a16:creationId xmlns:a16="http://schemas.microsoft.com/office/drawing/2014/main" id="{1BE520C6-6172-4BA4-A6BF-9E66B67D902E}"/>
              </a:ext>
            </a:extLst>
          </p:cNvPr>
          <p:cNvGrpSpPr/>
          <p:nvPr/>
        </p:nvGrpSpPr>
        <p:grpSpPr>
          <a:xfrm>
            <a:off x="1383080" y="591191"/>
            <a:ext cx="5647536" cy="619920"/>
            <a:chOff x="411480" y="3488353"/>
            <a:chExt cx="5760720" cy="619920"/>
          </a:xfrm>
          <a:solidFill>
            <a:srgbClr val="5F5BAE"/>
          </a:solidFill>
        </p:grpSpPr>
        <p:sp>
          <p:nvSpPr>
            <p:cNvPr id="17" name="Rectangle: Rounded Corners 16">
              <a:extLst>
                <a:ext uri="{FF2B5EF4-FFF2-40B4-BE49-F238E27FC236}">
                  <a16:creationId xmlns:a16="http://schemas.microsoft.com/office/drawing/2014/main" id="{4C6D0D75-6C4C-47A1-8F08-664E84188A90}"/>
                </a:ext>
              </a:extLst>
            </p:cNvPr>
            <p:cNvSpPr/>
            <p:nvPr/>
          </p:nvSpPr>
          <p:spPr>
            <a:xfrm>
              <a:off x="411480" y="3488353"/>
              <a:ext cx="5760720" cy="619920"/>
            </a:xfrm>
            <a:prstGeom prst="roundRect">
              <a:avLst/>
            </a:prstGeom>
            <a:grpFill/>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sp>
        <p:sp>
          <p:nvSpPr>
            <p:cNvPr id="18" name="Rectangle: Rounded Corners 6">
              <a:extLst>
                <a:ext uri="{FF2B5EF4-FFF2-40B4-BE49-F238E27FC236}">
                  <a16:creationId xmlns:a16="http://schemas.microsoft.com/office/drawing/2014/main" id="{41B4E72E-D2D8-4180-9DBF-9B755F19CD7C}"/>
                </a:ext>
              </a:extLst>
            </p:cNvPr>
            <p:cNvSpPr txBox="1"/>
            <p:nvPr/>
          </p:nvSpPr>
          <p:spPr>
            <a:xfrm>
              <a:off x="441742" y="3518615"/>
              <a:ext cx="5700196" cy="55939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7742" tIns="0" rIns="217742" bIns="0" numCol="1" spcCol="1270" anchor="ctr" anchorCtr="0">
              <a:noAutofit/>
            </a:bodyPr>
            <a:lstStyle/>
            <a:p>
              <a:pPr lvl="0"/>
              <a:r>
                <a:rPr lang="es-ES" sz="1300" dirty="0"/>
                <a:t>España, un país para comérselo!. Aprender español a través de la gastronomía española</a:t>
              </a:r>
            </a:p>
          </p:txBody>
        </p:sp>
      </p:grpSp>
    </p:spTree>
    <p:extLst>
      <p:ext uri="{BB962C8B-B14F-4D97-AF65-F5344CB8AC3E}">
        <p14:creationId xmlns:p14="http://schemas.microsoft.com/office/powerpoint/2010/main" val="33401395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5C1A273E4F8DC4E870C8D7B95B2A693" ma:contentTypeVersion="13" ma:contentTypeDescription="Utwórz nowy dokument." ma:contentTypeScope="" ma:versionID="49c7099cc30e9bb365e8a148f891b8f4">
  <xsd:schema xmlns:xsd="http://www.w3.org/2001/XMLSchema" xmlns:xs="http://www.w3.org/2001/XMLSchema" xmlns:p="http://schemas.microsoft.com/office/2006/metadata/properties" xmlns:ns2="6651cdbf-9c56-4c8f-8c0f-b16fe53e132a" xmlns:ns3="49e2b17d-1fab-4aa8-9ac0-04861afb671a" targetNamespace="http://schemas.microsoft.com/office/2006/metadata/properties" ma:root="true" ma:fieldsID="5c2262e7ad83091b224705f78f3f2371" ns2:_="" ns3:_="">
    <xsd:import namespace="6651cdbf-9c56-4c8f-8c0f-b16fe53e132a"/>
    <xsd:import namespace="49e2b17d-1fab-4aa8-9ac0-04861afb671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51cdbf-9c56-4c8f-8c0f-b16fe53e13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9e2b17d-1fab-4aa8-9ac0-04861afb671a" elementFormDefault="qualified">
    <xsd:import namespace="http://schemas.microsoft.com/office/2006/documentManagement/types"/>
    <xsd:import namespace="http://schemas.microsoft.com/office/infopath/2007/PartnerControls"/>
    <xsd:element name="SharedWithUsers" ma:index="17"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C062BF-80EC-4D46-8DFA-44AB71582FFE}"/>
</file>

<file path=customXml/itemProps2.xml><?xml version="1.0" encoding="utf-8"?>
<ds:datastoreItem xmlns:ds="http://schemas.openxmlformats.org/officeDocument/2006/customXml" ds:itemID="{A8C05029-15A9-45B2-85AA-0AC0234AAF12}"/>
</file>

<file path=customXml/itemProps3.xml><?xml version="1.0" encoding="utf-8"?>
<ds:datastoreItem xmlns:ds="http://schemas.openxmlformats.org/officeDocument/2006/customXml" ds:itemID="{D793DFF4-0C14-4CE0-B5CC-92C7B91E403A}"/>
</file>

<file path=docProps/app.xml><?xml version="1.0" encoding="utf-8"?>
<Properties xmlns="http://schemas.openxmlformats.org/officeDocument/2006/extended-properties" xmlns:vt="http://schemas.openxmlformats.org/officeDocument/2006/docPropsVTypes">
  <Template/>
  <TotalTime>8849</TotalTime>
  <Words>1958</Words>
  <Application>Microsoft Office PowerPoint</Application>
  <PresentationFormat>Presentación en pantalla (4:3)</PresentationFormat>
  <Paragraphs>77</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Talleres en línea ELE Francia</dc:title>
  <dc:creator>asd asd</dc:creator>
  <cp:lastModifiedBy>Luis Vizuete</cp:lastModifiedBy>
  <cp:revision>69</cp:revision>
  <dcterms:created xsi:type="dcterms:W3CDTF">2018-05-03T13:59:29Z</dcterms:created>
  <dcterms:modified xsi:type="dcterms:W3CDTF">2022-04-29T13:46:47Z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0x010100E5C1A273E4F8DC4E870C8D7B95B2A693</vt:lpwstr>
  </property>
</Properties>
</file>